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6"/>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388" r:id="rId48"/>
    <p:sldId id="399" r:id="rId49"/>
    <p:sldId id="416" r:id="rId50"/>
    <p:sldId id="392" r:id="rId51"/>
    <p:sldId id="356" r:id="rId52"/>
    <p:sldId id="358" r:id="rId53"/>
    <p:sldId id="359" r:id="rId54"/>
    <p:sldId id="279" r:id="rId55"/>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939B9-C3FC-473D-ACF9-DD90A77D9155}" v="73" dt="2025-07-15T10:25:11.73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1536"/>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0:39:20.849" v="32089" actId="1076"/>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pChg chg="mod">
          <ac:chgData name="Cooling, Chris" userId="6dcf99c9-2ba5-410a-8445-0893a3d1421f" providerId="ADAL" clId="{DBD939B9-C3FC-473D-ACF9-DD90A77D9155}" dt="2025-07-08T15:03:59.617" v="19" actId="20577"/>
          <ac:spMkLst>
            <pc:docMk/>
            <pc:sldMk cId="1477043964" sldId="335"/>
            <ac:spMk id="2" creationId="{6F5D226D-AEEE-9CAD-EC6D-58B1E3EBB257}"/>
          </ac:spMkLst>
        </pc:spChg>
        <pc:spChg chg="mod">
          <ac:chgData name="Cooling, Chris" userId="6dcf99c9-2ba5-410a-8445-0893a3d1421f" providerId="ADAL" clId="{DBD939B9-C3FC-473D-ACF9-DD90A77D9155}" dt="2025-07-09T08:56:49.739" v="422" actId="20577"/>
          <ac:spMkLst>
            <pc:docMk/>
            <pc:sldMk cId="1477043964" sldId="335"/>
            <ac:spMk id="3" creationId="{3059243C-26C4-B42B-1D89-75DB3A5CA945}"/>
          </ac:spMkLst>
        </pc:spChg>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09T13:28:34.046" v="9181" actId="20577"/>
        <pc:sldMkLst>
          <pc:docMk/>
          <pc:sldMk cId="2664951763" sldId="337"/>
        </pc:sldMkLst>
        <pc:spChg chg="mod">
          <ac:chgData name="Cooling, Chris" userId="6dcf99c9-2ba5-410a-8445-0893a3d1421f" providerId="ADAL" clId="{DBD939B9-C3FC-473D-ACF9-DD90A77D9155}" dt="2025-07-09T13:20:38.539" v="8079" actId="1076"/>
          <ac:spMkLst>
            <pc:docMk/>
            <pc:sldMk cId="2664951763" sldId="337"/>
            <ac:spMk id="9" creationId="{801C6A3A-92F5-F69D-6B42-CFDAC415F0E0}"/>
          </ac:spMkLst>
        </pc:spChg>
        <pc:spChg chg="mod">
          <ac:chgData name="Cooling, Chris" userId="6dcf99c9-2ba5-410a-8445-0893a3d1421f" providerId="ADAL" clId="{DBD939B9-C3FC-473D-ACF9-DD90A77D9155}" dt="2025-07-09T13:20:30.437" v="8078" actId="20577"/>
          <ac:spMkLst>
            <pc:docMk/>
            <pc:sldMk cId="2664951763" sldId="337"/>
            <ac:spMk id="13" creationId="{EC044D20-1016-BF1D-BDB5-AC9D31E17563}"/>
          </ac:spMkLst>
        </pc:spChg>
        <pc:spChg chg="mod">
          <ac:chgData name="Cooling, Chris" userId="6dcf99c9-2ba5-410a-8445-0893a3d1421f" providerId="ADAL" clId="{DBD939B9-C3FC-473D-ACF9-DD90A77D9155}" dt="2025-07-09T13:19:42.276" v="8059" actId="1076"/>
          <ac:spMkLst>
            <pc:docMk/>
            <pc:sldMk cId="2664951763" sldId="337"/>
            <ac:spMk id="14" creationId="{6D400402-2EAA-35C9-1C83-7481E1076D0E}"/>
          </ac:spMkLst>
        </pc:spChg>
        <pc:spChg chg="mod">
          <ac:chgData name="Cooling, Chris" userId="6dcf99c9-2ba5-410a-8445-0893a3d1421f" providerId="ADAL" clId="{DBD939B9-C3FC-473D-ACF9-DD90A77D9155}" dt="2025-07-09T13:19:38.292" v="8058" actId="14100"/>
          <ac:spMkLst>
            <pc:docMk/>
            <pc:sldMk cId="2664951763" sldId="337"/>
            <ac:spMk id="17" creationId="{1A4A33B8-3F5E-C38F-E75E-B2389DD19792}"/>
          </ac:spMkLst>
        </pc:spChg>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pChg chg="mod">
          <ac:chgData name="Cooling, Chris" userId="6dcf99c9-2ba5-410a-8445-0893a3d1421f" providerId="ADAL" clId="{DBD939B9-C3FC-473D-ACF9-DD90A77D9155}" dt="2025-07-09T14:27:10.064" v="9298" actId="1076"/>
          <ac:spMkLst>
            <pc:docMk/>
            <pc:sldMk cId="554491314" sldId="339"/>
            <ac:spMk id="9" creationId="{DC5112D2-DE76-FA41-F774-25A93955EF29}"/>
          </ac:spMkLst>
        </pc:spChg>
        <pc:picChg chg="add mod">
          <ac:chgData name="Cooling, Chris" userId="6dcf99c9-2ba5-410a-8445-0893a3d1421f" providerId="ADAL" clId="{DBD939B9-C3FC-473D-ACF9-DD90A77D9155}" dt="2025-07-09T14:26:55.519" v="9279" actId="1076"/>
          <ac:picMkLst>
            <pc:docMk/>
            <pc:sldMk cId="554491314" sldId="339"/>
            <ac:picMk id="12" creationId="{550E1DD9-6A17-7BA4-F621-3C4F7E64FD5F}"/>
          </ac:picMkLst>
        </pc:picChg>
      </pc:sldChg>
      <pc:sldChg chg="addSp delSp modSp mod modNotesTx">
        <pc:chgData name="Cooling, Chris" userId="6dcf99c9-2ba5-410a-8445-0893a3d1421f" providerId="ADAL" clId="{DBD939B9-C3FC-473D-ACF9-DD90A77D9155}" dt="2025-07-09T14:38:03.107" v="9970" actId="20577"/>
        <pc:sldMkLst>
          <pc:docMk/>
          <pc:sldMk cId="522323507" sldId="340"/>
        </pc:sldMkLst>
        <pc:spChg chg="mod">
          <ac:chgData name="Cooling, Chris" userId="6dcf99c9-2ba5-410a-8445-0893a3d1421f" providerId="ADAL" clId="{DBD939B9-C3FC-473D-ACF9-DD90A77D9155}" dt="2025-07-09T14:34:14.193" v="9563" actId="1076"/>
          <ac:spMkLst>
            <pc:docMk/>
            <pc:sldMk cId="522323507" sldId="340"/>
            <ac:spMk id="3" creationId="{F28BFF46-EB78-5B2D-D86B-5D647B65F54F}"/>
          </ac:spMkLst>
        </pc:spChg>
        <pc:spChg chg="mod">
          <ac:chgData name="Cooling, Chris" userId="6dcf99c9-2ba5-410a-8445-0893a3d1421f" providerId="ADAL" clId="{DBD939B9-C3FC-473D-ACF9-DD90A77D9155}" dt="2025-07-09T14:33:35.015" v="9506" actId="20577"/>
          <ac:spMkLst>
            <pc:docMk/>
            <pc:sldMk cId="522323507" sldId="340"/>
            <ac:spMk id="8" creationId="{13D10008-450C-63A7-F802-E892D06F8D86}"/>
          </ac:spMkLst>
        </pc:spChg>
        <pc:picChg chg="add mod">
          <ac:chgData name="Cooling, Chris" userId="6dcf99c9-2ba5-410a-8445-0893a3d1421f" providerId="ADAL" clId="{DBD939B9-C3FC-473D-ACF9-DD90A77D9155}" dt="2025-07-09T14:35:07.306" v="9572" actId="1076"/>
          <ac:picMkLst>
            <pc:docMk/>
            <pc:sldMk cId="522323507" sldId="340"/>
            <ac:picMk id="13" creationId="{059700F1-BD61-917F-98B5-38D3188CF946}"/>
          </ac:picMkLst>
        </pc:picChg>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09T14:51:22.403" v="10139" actId="20577"/>
        <pc:sldMkLst>
          <pc:docMk/>
          <pc:sldMk cId="2539831761" sldId="344"/>
        </pc:sldMkLst>
        <pc:spChg chg="add del mod">
          <ac:chgData name="Cooling, Chris" userId="6dcf99c9-2ba5-410a-8445-0893a3d1421f" providerId="ADAL" clId="{DBD939B9-C3FC-473D-ACF9-DD90A77D9155}" dt="2025-07-09T14:47:03.797" v="10064" actId="1076"/>
          <ac:spMkLst>
            <pc:docMk/>
            <pc:sldMk cId="2539831761" sldId="344"/>
            <ac:spMk id="3" creationId="{7DA4D42E-E718-0798-83C5-679D01B2A167}"/>
          </ac:spMkLst>
        </pc:spChg>
        <pc:picChg chg="add mod">
          <ac:chgData name="Cooling, Chris" userId="6dcf99c9-2ba5-410a-8445-0893a3d1421f" providerId="ADAL" clId="{DBD939B9-C3FC-473D-ACF9-DD90A77D9155}" dt="2025-07-09T14:47:36.589" v="10067" actId="1076"/>
          <ac:picMkLst>
            <pc:docMk/>
            <pc:sldMk cId="2539831761" sldId="344"/>
            <ac:picMk id="8" creationId="{948F7DD2-2FD7-1419-9F80-0595766650F3}"/>
          </ac:picMkLst>
        </pc:picChg>
      </pc:sldChg>
      <pc:sldChg chg="modNotesTx">
        <pc:chgData name="Cooling, Chris" userId="6dcf99c9-2ba5-410a-8445-0893a3d1421f" providerId="ADAL" clId="{DBD939B9-C3FC-473D-ACF9-DD90A77D9155}" dt="2025-07-10T14:20:39.393" v="14800" actId="20577"/>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pChg chg="mod">
          <ac:chgData name="Cooling, Chris" userId="6dcf99c9-2ba5-410a-8445-0893a3d1421f" providerId="ADAL" clId="{DBD939B9-C3FC-473D-ACF9-DD90A77D9155}" dt="2025-07-10T14:36:37.578" v="15262" actId="14100"/>
          <ac:spMkLst>
            <pc:docMk/>
            <pc:sldMk cId="3661652897" sldId="346"/>
            <ac:spMk id="3" creationId="{C9D1533B-25F3-1C08-9D02-32EDD1301723}"/>
          </ac:spMkLst>
        </pc:spChg>
        <pc:picChg chg="add mod">
          <ac:chgData name="Cooling, Chris" userId="6dcf99c9-2ba5-410a-8445-0893a3d1421f" providerId="ADAL" clId="{DBD939B9-C3FC-473D-ACF9-DD90A77D9155}" dt="2025-07-10T14:34:13.368" v="15120" actId="1076"/>
          <ac:picMkLst>
            <pc:docMk/>
            <pc:sldMk cId="3661652897" sldId="346"/>
            <ac:picMk id="8" creationId="{0AEA2FC0-22D4-0AB7-DCFD-78DD719B0766}"/>
          </ac:picMkLst>
        </pc:picChg>
      </pc:sldChg>
      <pc:sldChg chg="modSp mod">
        <pc:chgData name="Cooling, Chris" userId="6dcf99c9-2ba5-410a-8445-0893a3d1421f" providerId="ADAL" clId="{DBD939B9-C3FC-473D-ACF9-DD90A77D9155}" dt="2025-07-11T09:45:54.210" v="16583" actId="207"/>
        <pc:sldMkLst>
          <pc:docMk/>
          <pc:sldMk cId="2070119441" sldId="347"/>
        </pc:sldMkLst>
        <pc:spChg chg="mod">
          <ac:chgData name="Cooling, Chris" userId="6dcf99c9-2ba5-410a-8445-0893a3d1421f" providerId="ADAL" clId="{DBD939B9-C3FC-473D-ACF9-DD90A77D9155}" dt="2025-07-11T09:45:54.210" v="16583" actId="207"/>
          <ac:spMkLst>
            <pc:docMk/>
            <pc:sldMk cId="2070119441" sldId="347"/>
            <ac:spMk id="4" creationId="{31BCB96C-8C2A-E1CF-4579-924A4E5EFA5C}"/>
          </ac:spMkLst>
        </pc:spChg>
      </pc:sldChg>
      <pc:sldChg chg="addSp delSp modSp mod modNotesTx">
        <pc:chgData name="Cooling, Chris" userId="6dcf99c9-2ba5-410a-8445-0893a3d1421f" providerId="ADAL" clId="{DBD939B9-C3FC-473D-ACF9-DD90A77D9155}" dt="2025-07-11T13:59:33.958" v="19895" actId="20577"/>
        <pc:sldMkLst>
          <pc:docMk/>
          <pc:sldMk cId="1269268474" sldId="348"/>
        </pc:sldMkLst>
        <pc:spChg chg="mod">
          <ac:chgData name="Cooling, Chris" userId="6dcf99c9-2ba5-410a-8445-0893a3d1421f" providerId="ADAL" clId="{DBD939B9-C3FC-473D-ACF9-DD90A77D9155}" dt="2025-07-11T10:57:26.104" v="19291"/>
          <ac:spMkLst>
            <pc:docMk/>
            <pc:sldMk cId="1269268474" sldId="348"/>
            <ac:spMk id="3" creationId="{866EBA9E-6C64-405E-67AD-B12149F84C93}"/>
          </ac:spMkLst>
        </pc:spChg>
        <pc:spChg chg="add mod">
          <ac:chgData name="Cooling, Chris" userId="6dcf99c9-2ba5-410a-8445-0893a3d1421f" providerId="ADAL" clId="{DBD939B9-C3FC-473D-ACF9-DD90A77D9155}" dt="2025-07-11T10:59:43.864" v="19776" actId="14100"/>
          <ac:spMkLst>
            <pc:docMk/>
            <pc:sldMk cId="1269268474" sldId="348"/>
            <ac:spMk id="17" creationId="{381011C7-D455-B8EE-09BD-B93174E88086}"/>
          </ac:spMkLst>
        </pc:spChg>
        <pc:picChg chg="add mod">
          <ac:chgData name="Cooling, Chris" userId="6dcf99c9-2ba5-410a-8445-0893a3d1421f" providerId="ADAL" clId="{DBD939B9-C3FC-473D-ACF9-DD90A77D9155}" dt="2025-07-11T10:55:22.321" v="18971" actId="1076"/>
          <ac:picMkLst>
            <pc:docMk/>
            <pc:sldMk cId="1269268474" sldId="348"/>
            <ac:picMk id="16" creationId="{48EB5190-F8C6-6C6D-3CC8-3CF7DA82F762}"/>
          </ac:picMkLst>
        </pc:picChg>
      </pc:sldChg>
      <pc:sldChg chg="addSp delSp modSp mod">
        <pc:chgData name="Cooling, Chris" userId="6dcf99c9-2ba5-410a-8445-0893a3d1421f" providerId="ADAL" clId="{DBD939B9-C3FC-473D-ACF9-DD90A77D9155}" dt="2025-07-14T13:22:37.109" v="23682" actId="1076"/>
        <pc:sldMkLst>
          <pc:docMk/>
          <pc:sldMk cId="153547941" sldId="349"/>
        </pc:sldMkLst>
        <pc:spChg chg="mod">
          <ac:chgData name="Cooling, Chris" userId="6dcf99c9-2ba5-410a-8445-0893a3d1421f" providerId="ADAL" clId="{DBD939B9-C3FC-473D-ACF9-DD90A77D9155}" dt="2025-07-14T13:22:37.109" v="23682" actId="1076"/>
          <ac:spMkLst>
            <pc:docMk/>
            <pc:sldMk cId="153547941" sldId="349"/>
            <ac:spMk id="8" creationId="{1DD05FC0-2C2C-FD0F-8999-73434437A86C}"/>
          </ac:spMkLst>
        </pc:spChg>
        <pc:spChg chg="mod">
          <ac:chgData name="Cooling, Chris" userId="6dcf99c9-2ba5-410a-8445-0893a3d1421f" providerId="ADAL" clId="{DBD939B9-C3FC-473D-ACF9-DD90A77D9155}" dt="2025-07-14T13:22:33.172" v="23681" actId="207"/>
          <ac:spMkLst>
            <pc:docMk/>
            <pc:sldMk cId="153547941" sldId="349"/>
            <ac:spMk id="13" creationId="{A45CB76B-35BE-CF0D-3FA7-1AF99DC02950}"/>
          </ac:spMkLst>
        </pc:spChg>
        <pc:picChg chg="add mod">
          <ac:chgData name="Cooling, Chris" userId="6dcf99c9-2ba5-410a-8445-0893a3d1421f" providerId="ADAL" clId="{DBD939B9-C3FC-473D-ACF9-DD90A77D9155}" dt="2025-07-11T14:15:29.805" v="19938" actId="1076"/>
          <ac:picMkLst>
            <pc:docMk/>
            <pc:sldMk cId="153547941" sldId="349"/>
            <ac:picMk id="9" creationId="{81D2A5BB-00AA-A29C-9693-C0E5EB695559}"/>
          </ac:picMkLst>
        </pc:picChg>
      </pc:sldChg>
      <pc:sldChg chg="addSp delSp modSp mod modNotesTx">
        <pc:chgData name="Cooling, Chris" userId="6dcf99c9-2ba5-410a-8445-0893a3d1421f" providerId="ADAL" clId="{DBD939B9-C3FC-473D-ACF9-DD90A77D9155}" dt="2025-07-14T14:18:01.978" v="24721" actId="1076"/>
        <pc:sldMkLst>
          <pc:docMk/>
          <pc:sldMk cId="1413955769" sldId="350"/>
        </pc:sldMkLst>
        <pc:picChg chg="del">
          <ac:chgData name="Cooling, Chris" userId="6dcf99c9-2ba5-410a-8445-0893a3d1421f" providerId="ADAL" clId="{DBD939B9-C3FC-473D-ACF9-DD90A77D9155}" dt="2025-07-14T14:17:50.697" v="24715" actId="478"/>
          <ac:picMkLst>
            <pc:docMk/>
            <pc:sldMk cId="1413955769" sldId="350"/>
            <ac:picMk id="9" creationId="{ACF4C362-E879-47B0-9F50-CB5555F4A0FB}"/>
          </ac:picMkLst>
        </pc:picChg>
        <pc:picChg chg="add mod">
          <ac:chgData name="Cooling, Chris" userId="6dcf99c9-2ba5-410a-8445-0893a3d1421f" providerId="ADAL" clId="{DBD939B9-C3FC-473D-ACF9-DD90A77D9155}" dt="2025-07-14T14:18:01.978" v="24721" actId="1076"/>
          <ac:picMkLst>
            <pc:docMk/>
            <pc:sldMk cId="1413955769" sldId="350"/>
            <ac:picMk id="10" creationId="{9B3980FF-9CB9-974D-E73C-0C757A59A88F}"/>
          </ac:picMkLst>
        </pc:picChg>
      </pc:sldChg>
      <pc:sldChg chg="ord">
        <pc:chgData name="Cooling, Chris" userId="6dcf99c9-2ba5-410a-8445-0893a3d1421f" providerId="ADAL" clId="{DBD939B9-C3FC-473D-ACF9-DD90A77D9155}" dt="2025-07-14T13:20:07.005" v="2366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pChg chg="mod">
          <ac:chgData name="Cooling, Chris" userId="6dcf99c9-2ba5-410a-8445-0893a3d1421f" providerId="ADAL" clId="{DBD939B9-C3FC-473D-ACF9-DD90A77D9155}" dt="2025-07-14T14:47:46.522" v="25528" actId="33524"/>
          <ac:spMkLst>
            <pc:docMk/>
            <pc:sldMk cId="1485472807" sldId="352"/>
            <ac:spMk id="3" creationId="{B83FBF0D-DB3A-AB84-F2C5-DA4CE233B398}"/>
          </ac:spMkLst>
        </pc:spChg>
      </pc:sldChg>
      <pc:sldChg chg="modNotesTx">
        <pc:chgData name="Cooling, Chris" userId="6dcf99c9-2ba5-410a-8445-0893a3d1421f" providerId="ADAL" clId="{DBD939B9-C3FC-473D-ACF9-DD90A77D9155}" dt="2025-07-14T15:08:52.017" v="25642" actId="20577"/>
        <pc:sldMkLst>
          <pc:docMk/>
          <pc:sldMk cId="1434425710" sldId="354"/>
        </pc:sldMkLst>
      </pc:sldChg>
      <pc:sldChg chg="modNotesTx">
        <pc:chgData name="Cooling, Chris" userId="6dcf99c9-2ba5-410a-8445-0893a3d1421f" providerId="ADAL" clId="{DBD939B9-C3FC-473D-ACF9-DD90A77D9155}" dt="2025-07-14T15:10:57.101" v="25914" actId="20577"/>
        <pc:sldMkLst>
          <pc:docMk/>
          <pc:sldMk cId="2083210584" sldId="355"/>
        </pc:sldMkLst>
      </pc:sldChg>
      <pc:sldChg chg="addSp delSp modSp mod modNotesTx">
        <pc:chgData name="Cooling, Chris" userId="6dcf99c9-2ba5-410a-8445-0893a3d1421f" providerId="ADAL" clId="{DBD939B9-C3FC-473D-ACF9-DD90A77D9155}" dt="2025-07-15T10:39:20.849" v="32089" actId="1076"/>
        <pc:sldMkLst>
          <pc:docMk/>
          <pc:sldMk cId="988298083" sldId="356"/>
        </pc:sldMkLst>
        <pc:picChg chg="add del mod">
          <ac:chgData name="Cooling, Chris" userId="6dcf99c9-2ba5-410a-8445-0893a3d1421f" providerId="ADAL" clId="{DBD939B9-C3FC-473D-ACF9-DD90A77D9155}" dt="2025-07-15T10:39:14.829" v="32086" actId="478"/>
          <ac:picMkLst>
            <pc:docMk/>
            <pc:sldMk cId="988298083" sldId="356"/>
            <ac:picMk id="8" creationId="{7AFE854B-2E95-44FF-6681-2BEE896CE136}"/>
          </ac:picMkLst>
        </pc:picChg>
        <pc:picChg chg="del">
          <ac:chgData name="Cooling, Chris" userId="6dcf99c9-2ba5-410a-8445-0893a3d1421f" providerId="ADAL" clId="{DBD939B9-C3FC-473D-ACF9-DD90A77D9155}" dt="2025-07-15T10:33:50.688" v="31689" actId="478"/>
          <ac:picMkLst>
            <pc:docMk/>
            <pc:sldMk cId="988298083" sldId="356"/>
            <ac:picMk id="9" creationId="{B7F7BB7C-4DC8-E2A3-459B-EBC2BA450AF7}"/>
          </ac:picMkLst>
        </pc:picChg>
        <pc:picChg chg="add mod">
          <ac:chgData name="Cooling, Chris" userId="6dcf99c9-2ba5-410a-8445-0893a3d1421f" providerId="ADAL" clId="{DBD939B9-C3FC-473D-ACF9-DD90A77D9155}" dt="2025-07-15T10:39:20.849" v="32089" actId="1076"/>
          <ac:picMkLst>
            <pc:docMk/>
            <pc:sldMk cId="988298083" sldId="356"/>
            <ac:picMk id="11" creationId="{BB2F5448-86E2-DD48-13E2-F37B7D9E8B30}"/>
          </ac:picMkLst>
        </pc:picChg>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pChg chg="mod">
          <ac:chgData name="Cooling, Chris" userId="6dcf99c9-2ba5-410a-8445-0893a3d1421f" providerId="ADAL" clId="{DBD939B9-C3FC-473D-ACF9-DD90A77D9155}" dt="2025-07-14T14:20:25.152" v="24722" actId="207"/>
          <ac:spMkLst>
            <pc:docMk/>
            <pc:sldMk cId="1192537269" sldId="382"/>
            <ac:spMk id="21" creationId="{D738D65A-3346-C521-AB4B-0A9299E10160}"/>
          </ac:spMkLst>
        </pc:spChg>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 modNotesTx">
        <pc:chgData name="Cooling, Chris" userId="6dcf99c9-2ba5-410a-8445-0893a3d1421f" providerId="ADAL" clId="{DBD939B9-C3FC-473D-ACF9-DD90A77D9155}" dt="2025-07-14T14:27:27.552" v="25527" actId="20577"/>
        <pc:sldMkLst>
          <pc:docMk/>
          <pc:sldMk cId="2027825944" sldId="387"/>
        </pc:sldMkLst>
      </pc:sldChg>
      <pc:sldChg chg="add modNotesTx">
        <pc:chgData name="Cooling, Chris" userId="6dcf99c9-2ba5-410a-8445-0893a3d1421f" providerId="ADAL" clId="{DBD939B9-C3FC-473D-ACF9-DD90A77D9155}" dt="2025-07-15T09:17:49.136" v="307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pChg chg="mod">
          <ac:chgData name="Cooling, Chris" userId="6dcf99c9-2ba5-410a-8445-0893a3d1421f" providerId="ADAL" clId="{DBD939B9-C3FC-473D-ACF9-DD90A77D9155}" dt="2025-07-14T10:10:36.637" v="23625" actId="20577"/>
          <ac:spMkLst>
            <pc:docMk/>
            <pc:sldMk cId="199812805" sldId="389"/>
            <ac:spMk id="10" creationId="{EBD27616-4677-4D3D-75C2-2F6AD8278091}"/>
          </ac:spMkLst>
        </pc:spChg>
        <pc:picChg chg="add mod">
          <ac:chgData name="Cooling, Chris" userId="6dcf99c9-2ba5-410a-8445-0893a3d1421f" providerId="ADAL" clId="{DBD939B9-C3FC-473D-ACF9-DD90A77D9155}" dt="2025-07-14T11:44:22.565" v="23629" actId="1076"/>
          <ac:picMkLst>
            <pc:docMk/>
            <pc:sldMk cId="199812805" sldId="389"/>
            <ac:picMk id="4" creationId="{23C94E6E-7914-1837-03B8-01D297A376AA}"/>
          </ac:picMkLst>
        </pc:picChg>
        <pc:picChg chg="del">
          <ac:chgData name="Cooling, Chris" userId="6dcf99c9-2ba5-410a-8445-0893a3d1421f" providerId="ADAL" clId="{DBD939B9-C3FC-473D-ACF9-DD90A77D9155}" dt="2025-07-14T11:44:12.402" v="23626" actId="478"/>
          <ac:picMkLst>
            <pc:docMk/>
            <pc:sldMk cId="199812805" sldId="389"/>
            <ac:picMk id="12" creationId="{45BD10B3-E1A1-CE03-FA70-2D9687DF11FF}"/>
          </ac:picMkLst>
        </pc:picChg>
      </pc:sldChg>
      <pc:sldChg chg="add ord">
        <pc:chgData name="Cooling, Chris" userId="6dcf99c9-2ba5-410a-8445-0893a3d1421f" providerId="ADAL" clId="{DBD939B9-C3FC-473D-ACF9-DD90A77D9155}" dt="2025-07-11T14:00:11.424" v="1989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0:31:17.986" v="31670" actId="20577"/>
        <pc:sldMkLst>
          <pc:docMk/>
          <pc:sldMk cId="4160087984" sldId="392"/>
        </pc:sldMkLst>
      </pc:sldChg>
      <pc:sldChg chg="modSp add mod modNotesTx">
        <pc:chgData name="Cooling, Chris" userId="6dcf99c9-2ba5-410a-8445-0893a3d1421f" providerId="ADAL" clId="{DBD939B9-C3FC-473D-ACF9-DD90A77D9155}" dt="2025-07-14T15:21:43.429" v="26288" actId="20577"/>
        <pc:sldMkLst>
          <pc:docMk/>
          <pc:sldMk cId="4254960119" sldId="396"/>
        </pc:sldMkLst>
        <pc:spChg chg="mod">
          <ac:chgData name="Cooling, Chris" userId="6dcf99c9-2ba5-410a-8445-0893a3d1421f" providerId="ADAL" clId="{DBD939B9-C3FC-473D-ACF9-DD90A77D9155}" dt="2025-07-14T15:14:59.656" v="26112" actId="20577"/>
          <ac:spMkLst>
            <pc:docMk/>
            <pc:sldMk cId="4254960119" sldId="396"/>
            <ac:spMk id="2" creationId="{6F5D226D-AEEE-9CAD-EC6D-58B1E3EBB257}"/>
          </ac:spMkLst>
        </pc:spChg>
      </pc:sldChg>
      <pc:sldChg chg="add">
        <pc:chgData name="Cooling, Chris" userId="6dcf99c9-2ba5-410a-8445-0893a3d1421f" providerId="ADAL" clId="{DBD939B9-C3FC-473D-ACF9-DD90A77D9155}" dt="2025-07-08T14:53:47.741" v="7"/>
        <pc:sldMkLst>
          <pc:docMk/>
          <pc:sldMk cId="1662447807" sldId="397"/>
        </pc:sldMkLst>
      </pc:sldChg>
      <pc:sldChg chg="modSp add mod modNotesTx">
        <pc:chgData name="Cooling, Chris" userId="6dcf99c9-2ba5-410a-8445-0893a3d1421f" providerId="ADAL" clId="{DBD939B9-C3FC-473D-ACF9-DD90A77D9155}" dt="2025-07-14T15:50:33.338" v="27587"/>
        <pc:sldMkLst>
          <pc:docMk/>
          <pc:sldMk cId="634848556" sldId="398"/>
        </pc:sldMkLst>
        <pc:spChg chg="mod">
          <ac:chgData name="Cooling, Chris" userId="6dcf99c9-2ba5-410a-8445-0893a3d1421f" providerId="ADAL" clId="{DBD939B9-C3FC-473D-ACF9-DD90A77D9155}" dt="2025-07-14T15:21:57.641" v="26301" actId="20577"/>
          <ac:spMkLst>
            <pc:docMk/>
            <pc:sldMk cId="634848556" sldId="398"/>
            <ac:spMk id="2" creationId="{6F5D226D-AEEE-9CAD-EC6D-58B1E3EBB257}"/>
          </ac:spMkLst>
        </pc:spChg>
        <pc:spChg chg="mod">
          <ac:chgData name="Cooling, Chris" userId="6dcf99c9-2ba5-410a-8445-0893a3d1421f" providerId="ADAL" clId="{DBD939B9-C3FC-473D-ACF9-DD90A77D9155}" dt="2025-07-14T15:49:51.418" v="27555" actId="5793"/>
          <ac:spMkLst>
            <pc:docMk/>
            <pc:sldMk cId="634848556" sldId="398"/>
            <ac:spMk id="4" creationId="{EBBCDA72-5889-3C98-17CD-75D326B16DDC}"/>
          </ac:spMkLst>
        </pc:spChg>
      </pc:sldChg>
      <pc:sldChg chg="addSp delSp modSp add mod modNotesTx">
        <pc:chgData name="Cooling, Chris" userId="6dcf99c9-2ba5-410a-8445-0893a3d1421f" providerId="ADAL" clId="{DBD939B9-C3FC-473D-ACF9-DD90A77D9155}" dt="2025-07-15T10:25:06.707" v="31322" actId="20577"/>
        <pc:sldMkLst>
          <pc:docMk/>
          <pc:sldMk cId="3667219139" sldId="399"/>
        </pc:sldMkLst>
        <pc:spChg chg="mod">
          <ac:chgData name="Cooling, Chris" userId="6dcf99c9-2ba5-410a-8445-0893a3d1421f" providerId="ADAL" clId="{DBD939B9-C3FC-473D-ACF9-DD90A77D9155}" dt="2025-07-15T09:27:55.728" v="30777" actId="20577"/>
          <ac:spMkLst>
            <pc:docMk/>
            <pc:sldMk cId="3667219139" sldId="399"/>
            <ac:spMk id="2" creationId="{6F5D226D-AEEE-9CAD-EC6D-58B1E3EBB257}"/>
          </ac:spMkLst>
        </pc:spChg>
        <pc:spChg chg="mod">
          <ac:chgData name="Cooling, Chris" userId="6dcf99c9-2ba5-410a-8445-0893a3d1421f" providerId="ADAL" clId="{DBD939B9-C3FC-473D-ACF9-DD90A77D9155}" dt="2025-07-15T09:50:48.580" v="30787" actId="207"/>
          <ac:spMkLst>
            <pc:docMk/>
            <pc:sldMk cId="3667219139" sldId="399"/>
            <ac:spMk id="11" creationId="{B81EA0E2-9B81-025F-CF73-C01A0588BB0E}"/>
          </ac:spMkLst>
        </pc:spChg>
        <pc:spChg chg="mod topLvl">
          <ac:chgData name="Cooling, Chris" userId="6dcf99c9-2ba5-410a-8445-0893a3d1421f" providerId="ADAL" clId="{DBD939B9-C3FC-473D-ACF9-DD90A77D9155}" dt="2025-07-15T09:53:44.325" v="30814" actId="1076"/>
          <ac:spMkLst>
            <pc:docMk/>
            <pc:sldMk cId="3667219139" sldId="399"/>
            <ac:spMk id="14" creationId="{5AC2D068-F1F8-AA6F-AB4D-10B7421BE830}"/>
          </ac:spMkLst>
        </pc:spChg>
        <pc:spChg chg="mod topLvl">
          <ac:chgData name="Cooling, Chris" userId="6dcf99c9-2ba5-410a-8445-0893a3d1421f" providerId="ADAL" clId="{DBD939B9-C3FC-473D-ACF9-DD90A77D9155}" dt="2025-07-15T09:53:22.471" v="30811" actId="165"/>
          <ac:spMkLst>
            <pc:docMk/>
            <pc:sldMk cId="3667219139" sldId="399"/>
            <ac:spMk id="15" creationId="{46C79802-29E1-5615-60B4-040D9CFA00BF}"/>
          </ac:spMkLst>
        </pc:spChg>
        <pc:grpChg chg="del mod">
          <ac:chgData name="Cooling, Chris" userId="6dcf99c9-2ba5-410a-8445-0893a3d1421f" providerId="ADAL" clId="{DBD939B9-C3FC-473D-ACF9-DD90A77D9155}" dt="2025-07-15T09:53:22.471" v="30811" actId="165"/>
          <ac:grpSpMkLst>
            <pc:docMk/>
            <pc:sldMk cId="3667219139" sldId="399"/>
            <ac:grpSpMk id="13" creationId="{9B54B372-B89D-20C6-9F90-C60ACFF23D09}"/>
          </ac:grpSpMkLst>
        </pc:grpChg>
        <pc:picChg chg="add mod">
          <ac:chgData name="Cooling, Chris" userId="6dcf99c9-2ba5-410a-8445-0893a3d1421f" providerId="ADAL" clId="{DBD939B9-C3FC-473D-ACF9-DD90A77D9155}" dt="2025-07-15T09:54:50.274" v="30818" actId="1076"/>
          <ac:picMkLst>
            <pc:docMk/>
            <pc:sldMk cId="3667219139" sldId="399"/>
            <ac:picMk id="4" creationId="{D6FE47CD-98F4-A4CF-8D5A-43C3A4A980BF}"/>
          </ac:picMkLst>
        </pc:picChg>
        <pc:picChg chg="del">
          <ac:chgData name="Cooling, Chris" userId="6dcf99c9-2ba5-410a-8445-0893a3d1421f" providerId="ADAL" clId="{DBD939B9-C3FC-473D-ACF9-DD90A77D9155}" dt="2025-07-15T09:52:48.583" v="30807" actId="478"/>
          <ac:picMkLst>
            <pc:docMk/>
            <pc:sldMk cId="3667219139" sldId="399"/>
            <ac:picMk id="12" creationId="{FFD08429-0155-1EE3-5974-B47A10E02C66}"/>
          </ac:picMkLst>
        </pc:picChg>
      </pc:sldChg>
      <pc:sldChg chg="addSp delSp modSp add mod modNotesTx">
        <pc:chgData name="Cooling, Chris" userId="6dcf99c9-2ba5-410a-8445-0893a3d1421f" providerId="ADAL" clId="{DBD939B9-C3FC-473D-ACF9-DD90A77D9155}" dt="2025-07-11T10:23:42.366" v="17988" actId="478"/>
        <pc:sldMkLst>
          <pc:docMk/>
          <pc:sldMk cId="510822919" sldId="400"/>
        </pc:sldMkLst>
        <pc:spChg chg="mod">
          <ac:chgData name="Cooling, Chris" userId="6dcf99c9-2ba5-410a-8445-0893a3d1421f" providerId="ADAL" clId="{DBD939B9-C3FC-473D-ACF9-DD90A77D9155}" dt="2025-07-10T14:57:18.582" v="15412" actId="20577"/>
          <ac:spMkLst>
            <pc:docMk/>
            <pc:sldMk cId="510822919" sldId="400"/>
            <ac:spMk id="2" creationId="{6F5D226D-AEEE-9CAD-EC6D-58B1E3EBB257}"/>
          </ac:spMkLst>
        </pc:spChg>
        <pc:spChg chg="mod">
          <ac:chgData name="Cooling, Chris" userId="6dcf99c9-2ba5-410a-8445-0893a3d1421f" providerId="ADAL" clId="{DBD939B9-C3FC-473D-ACF9-DD90A77D9155}" dt="2025-07-10T15:08:27.014" v="15943" actId="20577"/>
          <ac:spMkLst>
            <pc:docMk/>
            <pc:sldMk cId="510822919" sldId="400"/>
            <ac:spMk id="4" creationId="{CAD27405-DA36-E7CC-1CB7-F777D255AF04}"/>
          </ac:spMkLst>
        </pc:spChg>
        <pc:grpChg chg="mod">
          <ac:chgData name="Cooling, Chris" userId="6dcf99c9-2ba5-410a-8445-0893a3d1421f" providerId="ADAL" clId="{DBD939B9-C3FC-473D-ACF9-DD90A77D9155}" dt="2025-07-10T14:46:19.591" v="15277" actId="1076"/>
          <ac:grpSpMkLst>
            <pc:docMk/>
            <pc:sldMk cId="510822919" sldId="400"/>
            <ac:grpSpMk id="16" creationId="{32423FD3-D344-06F5-5FC4-6B2623D13F78}"/>
          </ac:grpSpMkLst>
        </pc:grpChg>
        <pc:picChg chg="add mod">
          <ac:chgData name="Cooling, Chris" userId="6dcf99c9-2ba5-410a-8445-0893a3d1421f" providerId="ADAL" clId="{DBD939B9-C3FC-473D-ACF9-DD90A77D9155}" dt="2025-07-10T15:04:51.079" v="15937" actId="1076"/>
          <ac:picMkLst>
            <pc:docMk/>
            <pc:sldMk cId="510822919" sldId="400"/>
            <ac:picMk id="13" creationId="{ADD39E2C-4842-4054-3C1B-51D549C4E778}"/>
          </ac:picMkLst>
        </pc:picChg>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pChg chg="mod">
          <ac:chgData name="Cooling, Chris" userId="6dcf99c9-2ba5-410a-8445-0893a3d1421f" providerId="ADAL" clId="{DBD939B9-C3FC-473D-ACF9-DD90A77D9155}" dt="2025-07-09T09:17:19.799" v="847" actId="20577"/>
          <ac:spMkLst>
            <pc:docMk/>
            <pc:sldMk cId="4161249206" sldId="401"/>
            <ac:spMk id="2" creationId="{7A1F9203-6898-B23A-018A-71AB519296A9}"/>
          </ac:spMkLst>
        </pc:spChg>
        <pc:spChg chg="add mod topLvl">
          <ac:chgData name="Cooling, Chris" userId="6dcf99c9-2ba5-410a-8445-0893a3d1421f" providerId="ADAL" clId="{DBD939B9-C3FC-473D-ACF9-DD90A77D9155}" dt="2025-07-09T09:24:57.291" v="1250" actId="164"/>
          <ac:spMkLst>
            <pc:docMk/>
            <pc:sldMk cId="4161249206" sldId="401"/>
            <ac:spMk id="9" creationId="{A816CE1B-902F-9484-B8DF-D35FB1FCED31}"/>
          </ac:spMkLst>
        </pc:spChg>
        <pc:spChg chg="add mod topLvl">
          <ac:chgData name="Cooling, Chris" userId="6dcf99c9-2ba5-410a-8445-0893a3d1421f" providerId="ADAL" clId="{DBD939B9-C3FC-473D-ACF9-DD90A77D9155}" dt="2025-07-09T09:24:57.291" v="1250" actId="164"/>
          <ac:spMkLst>
            <pc:docMk/>
            <pc:sldMk cId="4161249206" sldId="401"/>
            <ac:spMk id="10" creationId="{E71FD37D-FE17-D57D-E6E5-8F7EFE56BE24}"/>
          </ac:spMkLst>
        </pc:spChg>
        <pc:spChg chg="add mod topLvl">
          <ac:chgData name="Cooling, Chris" userId="6dcf99c9-2ba5-410a-8445-0893a3d1421f" providerId="ADAL" clId="{DBD939B9-C3FC-473D-ACF9-DD90A77D9155}" dt="2025-07-09T09:24:57.291" v="1250" actId="164"/>
          <ac:spMkLst>
            <pc:docMk/>
            <pc:sldMk cId="4161249206" sldId="401"/>
            <ac:spMk id="11" creationId="{EAF2B19D-6308-D8EA-D360-681FBA681A06}"/>
          </ac:spMkLst>
        </pc:spChg>
        <pc:spChg chg="add mod topLvl">
          <ac:chgData name="Cooling, Chris" userId="6dcf99c9-2ba5-410a-8445-0893a3d1421f" providerId="ADAL" clId="{DBD939B9-C3FC-473D-ACF9-DD90A77D9155}" dt="2025-07-09T09:24:57.291" v="1250" actId="164"/>
          <ac:spMkLst>
            <pc:docMk/>
            <pc:sldMk cId="4161249206" sldId="401"/>
            <ac:spMk id="12" creationId="{5B929116-EAEA-C44C-ECB2-56FD9C8A7313}"/>
          </ac:spMkLst>
        </pc:spChg>
        <pc:spChg chg="add mod topLvl">
          <ac:chgData name="Cooling, Chris" userId="6dcf99c9-2ba5-410a-8445-0893a3d1421f" providerId="ADAL" clId="{DBD939B9-C3FC-473D-ACF9-DD90A77D9155}" dt="2025-07-09T09:24:57.291" v="1250" actId="164"/>
          <ac:spMkLst>
            <pc:docMk/>
            <pc:sldMk cId="4161249206" sldId="401"/>
            <ac:spMk id="13" creationId="{ECE3E908-C201-1673-4839-F00061F53EF9}"/>
          </ac:spMkLst>
        </pc:spChg>
        <pc:spChg chg="add mod topLvl">
          <ac:chgData name="Cooling, Chris" userId="6dcf99c9-2ba5-410a-8445-0893a3d1421f" providerId="ADAL" clId="{DBD939B9-C3FC-473D-ACF9-DD90A77D9155}" dt="2025-07-09T09:24:57.291" v="1250" actId="164"/>
          <ac:spMkLst>
            <pc:docMk/>
            <pc:sldMk cId="4161249206" sldId="401"/>
            <ac:spMk id="14" creationId="{C7F900A9-F93A-339A-7B1F-34548C884BDA}"/>
          </ac:spMkLst>
        </pc:spChg>
        <pc:spChg chg="add mod">
          <ac:chgData name="Cooling, Chris" userId="6dcf99c9-2ba5-410a-8445-0893a3d1421f" providerId="ADAL" clId="{DBD939B9-C3FC-473D-ACF9-DD90A77D9155}" dt="2025-07-09T09:14:48.102" v="645" actId="1076"/>
          <ac:spMkLst>
            <pc:docMk/>
            <pc:sldMk cId="4161249206" sldId="401"/>
            <ac:spMk id="16" creationId="{9062FB81-CFAA-C2C7-07DB-1ED4B6C218C8}"/>
          </ac:spMkLst>
        </pc:spChg>
        <pc:spChg chg="add mod">
          <ac:chgData name="Cooling, Chris" userId="6dcf99c9-2ba5-410a-8445-0893a3d1421f" providerId="ADAL" clId="{DBD939B9-C3FC-473D-ACF9-DD90A77D9155}" dt="2025-07-09T09:14:39.512" v="643" actId="1076"/>
          <ac:spMkLst>
            <pc:docMk/>
            <pc:sldMk cId="4161249206" sldId="401"/>
            <ac:spMk id="17" creationId="{94F59605-4785-550D-43A4-39720B406EFA}"/>
          </ac:spMkLst>
        </pc:spChg>
        <pc:spChg chg="add mod">
          <ac:chgData name="Cooling, Chris" userId="6dcf99c9-2ba5-410a-8445-0893a3d1421f" providerId="ADAL" clId="{DBD939B9-C3FC-473D-ACF9-DD90A77D9155}" dt="2025-07-09T09:12:29.003" v="617" actId="1076"/>
          <ac:spMkLst>
            <pc:docMk/>
            <pc:sldMk cId="4161249206" sldId="401"/>
            <ac:spMk id="19" creationId="{B03DCB29-4E55-8EBE-DFB4-B33EA8D665B7}"/>
          </ac:spMkLst>
        </pc:spChg>
        <pc:spChg chg="add mod topLvl">
          <ac:chgData name="Cooling, Chris" userId="6dcf99c9-2ba5-410a-8445-0893a3d1421f" providerId="ADAL" clId="{DBD939B9-C3FC-473D-ACF9-DD90A77D9155}" dt="2025-07-09T12:20:57.610" v="2837" actId="313"/>
          <ac:spMkLst>
            <pc:docMk/>
            <pc:sldMk cId="4161249206" sldId="401"/>
            <ac:spMk id="27" creationId="{938E6C69-B24E-2D53-96D5-21CB7610D103}"/>
          </ac:spMkLst>
        </pc:spChg>
        <pc:spChg chg="add mod topLvl">
          <ac:chgData name="Cooling, Chris" userId="6dcf99c9-2ba5-410a-8445-0893a3d1421f" providerId="ADAL" clId="{DBD939B9-C3FC-473D-ACF9-DD90A77D9155}" dt="2025-07-09T12:19:55.585" v="2789" actId="164"/>
          <ac:spMkLst>
            <pc:docMk/>
            <pc:sldMk cId="4161249206" sldId="401"/>
            <ac:spMk id="28" creationId="{F8B28D3E-D7F3-0F45-494C-45BAC1588F41}"/>
          </ac:spMkLst>
        </pc:spChg>
        <pc:spChg chg="add mod topLvl">
          <ac:chgData name="Cooling, Chris" userId="6dcf99c9-2ba5-410a-8445-0893a3d1421f" providerId="ADAL" clId="{DBD939B9-C3FC-473D-ACF9-DD90A77D9155}" dt="2025-07-09T12:19:55.585" v="2789" actId="164"/>
          <ac:spMkLst>
            <pc:docMk/>
            <pc:sldMk cId="4161249206" sldId="401"/>
            <ac:spMk id="29" creationId="{2B518E1A-AEB5-D16A-3DA6-D1851560B3A9}"/>
          </ac:spMkLst>
        </pc:spChg>
        <pc:spChg chg="add mod topLvl">
          <ac:chgData name="Cooling, Chris" userId="6dcf99c9-2ba5-410a-8445-0893a3d1421f" providerId="ADAL" clId="{DBD939B9-C3FC-473D-ACF9-DD90A77D9155}" dt="2025-07-09T12:19:55.585" v="2789" actId="164"/>
          <ac:spMkLst>
            <pc:docMk/>
            <pc:sldMk cId="4161249206" sldId="401"/>
            <ac:spMk id="30" creationId="{E833DE82-EE75-27E1-5CAB-0386559516A0}"/>
          </ac:spMkLst>
        </pc:spChg>
        <pc:spChg chg="add mod topLvl">
          <ac:chgData name="Cooling, Chris" userId="6dcf99c9-2ba5-410a-8445-0893a3d1421f" providerId="ADAL" clId="{DBD939B9-C3FC-473D-ACF9-DD90A77D9155}" dt="2025-07-09T12:19:55.585" v="2789" actId="164"/>
          <ac:spMkLst>
            <pc:docMk/>
            <pc:sldMk cId="4161249206" sldId="401"/>
            <ac:spMk id="31" creationId="{579D28A7-B0CF-BEB8-A526-FF6034FE9041}"/>
          </ac:spMkLst>
        </pc:spChg>
        <pc:spChg chg="add mod topLvl">
          <ac:chgData name="Cooling, Chris" userId="6dcf99c9-2ba5-410a-8445-0893a3d1421f" providerId="ADAL" clId="{DBD939B9-C3FC-473D-ACF9-DD90A77D9155}" dt="2025-07-09T12:19:55.585" v="2789" actId="164"/>
          <ac:spMkLst>
            <pc:docMk/>
            <pc:sldMk cId="4161249206" sldId="401"/>
            <ac:spMk id="32" creationId="{ADA24E66-DCB2-2310-A1BD-A69882A8A0D3}"/>
          </ac:spMkLst>
        </pc:spChg>
        <pc:spChg chg="add mod">
          <ac:chgData name="Cooling, Chris" userId="6dcf99c9-2ba5-410a-8445-0893a3d1421f" providerId="ADAL" clId="{DBD939B9-C3FC-473D-ACF9-DD90A77D9155}" dt="2025-07-09T09:17:13.600" v="846" actId="20577"/>
          <ac:spMkLst>
            <pc:docMk/>
            <pc:sldMk cId="4161249206" sldId="401"/>
            <ac:spMk id="55" creationId="{DB9BCF0E-AD56-0B15-E8AB-E1238F88D0C6}"/>
          </ac:spMkLst>
        </pc:spChg>
        <pc:spChg chg="add mod">
          <ac:chgData name="Cooling, Chris" userId="6dcf99c9-2ba5-410a-8445-0893a3d1421f" providerId="ADAL" clId="{DBD939B9-C3FC-473D-ACF9-DD90A77D9155}" dt="2025-07-09T09:24:57.291" v="1250" actId="164"/>
          <ac:spMkLst>
            <pc:docMk/>
            <pc:sldMk cId="4161249206" sldId="401"/>
            <ac:spMk id="57" creationId="{9A77037B-0409-5105-1785-8DC94F629D43}"/>
          </ac:spMkLst>
        </pc:spChg>
        <pc:spChg chg="add mod">
          <ac:chgData name="Cooling, Chris" userId="6dcf99c9-2ba5-410a-8445-0893a3d1421f" providerId="ADAL" clId="{DBD939B9-C3FC-473D-ACF9-DD90A77D9155}" dt="2025-07-09T12:19:55.585" v="2789" actId="164"/>
          <ac:spMkLst>
            <pc:docMk/>
            <pc:sldMk cId="4161249206" sldId="401"/>
            <ac:spMk id="61" creationId="{D49B32E9-5C0C-B3F4-224E-DC1F87A79657}"/>
          </ac:spMkLst>
        </pc:spChg>
        <pc:grpChg chg="add mod">
          <ac:chgData name="Cooling, Chris" userId="6dcf99c9-2ba5-410a-8445-0893a3d1421f" providerId="ADAL" clId="{DBD939B9-C3FC-473D-ACF9-DD90A77D9155}" dt="2025-07-09T09:24:57.291" v="1250" actId="164"/>
          <ac:grpSpMkLst>
            <pc:docMk/>
            <pc:sldMk cId="4161249206" sldId="401"/>
            <ac:grpSpMk id="59" creationId="{B0A09D8F-2AED-41E8-C155-12F19EE5C7EF}"/>
          </ac:grpSpMkLst>
        </pc:grpChg>
        <pc:grpChg chg="add mod">
          <ac:chgData name="Cooling, Chris" userId="6dcf99c9-2ba5-410a-8445-0893a3d1421f" providerId="ADAL" clId="{DBD939B9-C3FC-473D-ACF9-DD90A77D9155}" dt="2025-07-09T12:20:25.180" v="2806" actId="1076"/>
          <ac:grpSpMkLst>
            <pc:docMk/>
            <pc:sldMk cId="4161249206" sldId="401"/>
            <ac:grpSpMk id="63" creationId="{E7412279-644C-58E0-908C-AB2DAFEC8EF6}"/>
          </ac:grpSpMkLst>
        </pc:grpChg>
        <pc:cxnChg chg="add mod">
          <ac:chgData name="Cooling, Chris" userId="6dcf99c9-2ba5-410a-8445-0893a3d1421f" providerId="ADAL" clId="{DBD939B9-C3FC-473D-ACF9-DD90A77D9155}" dt="2025-07-09T09:24:22.813" v="1244" actId="1076"/>
          <ac:cxnSpMkLst>
            <pc:docMk/>
            <pc:sldMk cId="4161249206" sldId="401"/>
            <ac:cxnSpMk id="35" creationId="{038A9B40-45DC-6E79-454B-27A4E8B04972}"/>
          </ac:cxnSpMkLst>
        </pc:cxnChg>
        <pc:cxnChg chg="add mod">
          <ac:chgData name="Cooling, Chris" userId="6dcf99c9-2ba5-410a-8445-0893a3d1421f" providerId="ADAL" clId="{DBD939B9-C3FC-473D-ACF9-DD90A77D9155}" dt="2025-07-09T12:20:25.180" v="2806" actId="1076"/>
          <ac:cxnSpMkLst>
            <pc:docMk/>
            <pc:sldMk cId="4161249206" sldId="401"/>
            <ac:cxnSpMk id="41" creationId="{1D52176B-276E-1985-B616-D89CB8B69C53}"/>
          </ac:cxnSpMkLst>
        </pc:cxnChg>
        <pc:cxnChg chg="add mod">
          <ac:chgData name="Cooling, Chris" userId="6dcf99c9-2ba5-410a-8445-0893a3d1421f" providerId="ADAL" clId="{DBD939B9-C3FC-473D-ACF9-DD90A77D9155}" dt="2025-07-09T09:15:36.338" v="650" actId="13822"/>
          <ac:cxnSpMkLst>
            <pc:docMk/>
            <pc:sldMk cId="4161249206" sldId="401"/>
            <ac:cxnSpMk id="44" creationId="{A0B36457-2EE5-0513-20F3-226FA10B3FED}"/>
          </ac:cxnSpMkLst>
        </pc:cxnChg>
        <pc:cxnChg chg="add mod">
          <ac:chgData name="Cooling, Chris" userId="6dcf99c9-2ba5-410a-8445-0893a3d1421f" providerId="ADAL" clId="{DBD939B9-C3FC-473D-ACF9-DD90A77D9155}" dt="2025-07-09T09:15:41.261" v="651" actId="13822"/>
          <ac:cxnSpMkLst>
            <pc:docMk/>
            <pc:sldMk cId="4161249206" sldId="401"/>
            <ac:cxnSpMk id="47" creationId="{E33975C6-1DD0-B5B5-6924-CB6B0B33C431}"/>
          </ac:cxnSpMkLst>
        </pc:cxnChg>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pChg chg="mod">
          <ac:chgData name="Cooling, Chris" userId="6dcf99c9-2ba5-410a-8445-0893a3d1421f" providerId="ADAL" clId="{DBD939B9-C3FC-473D-ACF9-DD90A77D9155}" dt="2025-07-08T15:05:05.517" v="174" actId="20577"/>
          <ac:spMkLst>
            <pc:docMk/>
            <pc:sldMk cId="1473726293" sldId="402"/>
            <ac:spMk id="2" creationId="{4F3B9EEA-D47F-1551-B489-26AFDB02FDF7}"/>
          </ac:spMkLst>
        </pc:spChg>
        <pc:graphicFrameChg chg="add mod modGraphic">
          <ac:chgData name="Cooling, Chris" userId="6dcf99c9-2ba5-410a-8445-0893a3d1421f" providerId="ADAL" clId="{DBD939B9-C3FC-473D-ACF9-DD90A77D9155}" dt="2025-07-09T12:50:21.610" v="7414" actId="20577"/>
          <ac:graphicFrameMkLst>
            <pc:docMk/>
            <pc:sldMk cId="1473726293" sldId="402"/>
            <ac:graphicFrameMk id="9" creationId="{61F6B7D0-7233-CD16-04BD-C8F201AD6C92}"/>
          </ac:graphicFrameMkLst>
        </pc:graphicFrameChg>
      </pc:sldChg>
      <pc:sldChg chg="modSp add mod ord modNotesTx">
        <pc:chgData name="Cooling, Chris" userId="6dcf99c9-2ba5-410a-8445-0893a3d1421f" providerId="ADAL" clId="{DBD939B9-C3FC-473D-ACF9-DD90A77D9155}" dt="2025-07-09T12:55:16.307" v="8050" actId="33524"/>
        <pc:sldMkLst>
          <pc:docMk/>
          <pc:sldMk cId="3307926033" sldId="403"/>
        </pc:sldMkLst>
        <pc:spChg chg="mod">
          <ac:chgData name="Cooling, Chris" userId="6dcf99c9-2ba5-410a-8445-0893a3d1421f" providerId="ADAL" clId="{DBD939B9-C3FC-473D-ACF9-DD90A77D9155}" dt="2025-07-09T12:52:53.189" v="7700" actId="20577"/>
          <ac:spMkLst>
            <pc:docMk/>
            <pc:sldMk cId="3307926033" sldId="403"/>
            <ac:spMk id="2" creationId="{E4C5589B-0626-8792-1500-F0AE6BA5B289}"/>
          </ac:spMkLst>
        </pc:spChg>
        <pc:spChg chg="mod">
          <ac:chgData name="Cooling, Chris" userId="6dcf99c9-2ba5-410a-8445-0893a3d1421f" providerId="ADAL" clId="{DBD939B9-C3FC-473D-ACF9-DD90A77D9155}" dt="2025-07-09T12:54:40.609" v="7953" actId="20577"/>
          <ac:spMkLst>
            <pc:docMk/>
            <pc:sldMk cId="3307926033" sldId="403"/>
            <ac:spMk id="3" creationId="{84DCFB12-37F7-37D6-CFD3-8A4FF45EF47B}"/>
          </ac:spMkLst>
        </pc:spChg>
      </pc:sldChg>
      <pc:sldChg chg="addSp delSp modSp add mod modNotesTx">
        <pc:chgData name="Cooling, Chris" userId="6dcf99c9-2ba5-410a-8445-0893a3d1421f" providerId="ADAL" clId="{DBD939B9-C3FC-473D-ACF9-DD90A77D9155}" dt="2025-07-10T14:05:20.909" v="14576"/>
        <pc:sldMkLst>
          <pc:docMk/>
          <pc:sldMk cId="2887207080" sldId="404"/>
        </pc:sldMkLst>
        <pc:spChg chg="mod">
          <ac:chgData name="Cooling, Chris" userId="6dcf99c9-2ba5-410a-8445-0893a3d1421f" providerId="ADAL" clId="{DBD939B9-C3FC-473D-ACF9-DD90A77D9155}" dt="2025-07-10T08:54:30.561" v="10860" actId="20577"/>
          <ac:spMkLst>
            <pc:docMk/>
            <pc:sldMk cId="2887207080" sldId="404"/>
            <ac:spMk id="2" creationId="{0B0F8A03-13C1-C9C3-19B9-EC240BB5CD64}"/>
          </ac:spMkLst>
        </pc:spChg>
        <pc:spChg chg="mod">
          <ac:chgData name="Cooling, Chris" userId="6dcf99c9-2ba5-410a-8445-0893a3d1421f" providerId="ADAL" clId="{DBD939B9-C3FC-473D-ACF9-DD90A77D9155}" dt="2025-07-09T15:05:50.007" v="10572" actId="1076"/>
          <ac:spMkLst>
            <pc:docMk/>
            <pc:sldMk cId="2887207080" sldId="404"/>
            <ac:spMk id="3" creationId="{5E1B46AB-D68A-1D81-5C31-06FE88F163E6}"/>
          </ac:spMkLst>
        </pc:spChg>
        <pc:spChg chg="add mod">
          <ac:chgData name="Cooling, Chris" userId="6dcf99c9-2ba5-410a-8445-0893a3d1421f" providerId="ADAL" clId="{DBD939B9-C3FC-473D-ACF9-DD90A77D9155}" dt="2025-07-10T08:54:49.400" v="10873" actId="20577"/>
          <ac:spMkLst>
            <pc:docMk/>
            <pc:sldMk cId="2887207080" sldId="404"/>
            <ac:spMk id="8" creationId="{AA598E8C-02D8-5199-BBB6-2CCA8129FD4A}"/>
          </ac:spMkLst>
        </pc:spChg>
      </pc:sldChg>
      <pc:sldChg chg="addSp delSp modSp add mod modNotesTx">
        <pc:chgData name="Cooling, Chris" userId="6dcf99c9-2ba5-410a-8445-0893a3d1421f" providerId="ADAL" clId="{DBD939B9-C3FC-473D-ACF9-DD90A77D9155}" dt="2025-07-10T14:05:42.259" v="14585" actId="20577"/>
        <pc:sldMkLst>
          <pc:docMk/>
          <pc:sldMk cId="2308128922" sldId="405"/>
        </pc:sldMkLst>
        <pc:spChg chg="mod">
          <ac:chgData name="Cooling, Chris" userId="6dcf99c9-2ba5-410a-8445-0893a3d1421f" providerId="ADAL" clId="{DBD939B9-C3FC-473D-ACF9-DD90A77D9155}" dt="2025-07-10T09:03:57.836" v="11977" actId="20577"/>
          <ac:spMkLst>
            <pc:docMk/>
            <pc:sldMk cId="2308128922" sldId="405"/>
            <ac:spMk id="2" creationId="{B93F1678-C971-4961-E0F0-248FFE37EDB1}"/>
          </ac:spMkLst>
        </pc:spChg>
        <pc:spChg chg="mod">
          <ac:chgData name="Cooling, Chris" userId="6dcf99c9-2ba5-410a-8445-0893a3d1421f" providerId="ADAL" clId="{DBD939B9-C3FC-473D-ACF9-DD90A77D9155}" dt="2025-07-10T09:38:25.919" v="12014" actId="207"/>
          <ac:spMkLst>
            <pc:docMk/>
            <pc:sldMk cId="2308128922" sldId="405"/>
            <ac:spMk id="8" creationId="{A45D0AB9-EC94-DED6-92F9-1C6868C7A582}"/>
          </ac:spMkLst>
        </pc:spChg>
        <pc:picChg chg="add mod">
          <ac:chgData name="Cooling, Chris" userId="6dcf99c9-2ba5-410a-8445-0893a3d1421f" providerId="ADAL" clId="{DBD939B9-C3FC-473D-ACF9-DD90A77D9155}" dt="2025-07-10T10:11:34.310" v="12043" actId="1076"/>
          <ac:picMkLst>
            <pc:docMk/>
            <pc:sldMk cId="2308128922" sldId="405"/>
            <ac:picMk id="12" creationId="{E91A7D26-B3BC-7BD1-DE08-31813CDDBA4F}"/>
          </ac:picMkLst>
        </pc:picChg>
      </pc:sldChg>
      <pc:sldChg chg="addSp delSp modSp add mod modNotesTx">
        <pc:chgData name="Cooling, Chris" userId="6dcf99c9-2ba5-410a-8445-0893a3d1421f" providerId="ADAL" clId="{DBD939B9-C3FC-473D-ACF9-DD90A77D9155}" dt="2025-07-10T10:20:18.408" v="12776" actId="20577"/>
        <pc:sldMkLst>
          <pc:docMk/>
          <pc:sldMk cId="3243596723" sldId="406"/>
        </pc:sldMkLst>
        <pc:graphicFrameChg chg="add mod modGraphic">
          <ac:chgData name="Cooling, Chris" userId="6dcf99c9-2ba5-410a-8445-0893a3d1421f" providerId="ADAL" clId="{DBD939B9-C3FC-473D-ACF9-DD90A77D9155}" dt="2025-07-10T10:19:49.527" v="12654" actId="1076"/>
          <ac:graphicFrameMkLst>
            <pc:docMk/>
            <pc:sldMk cId="3243596723" sldId="406"/>
            <ac:graphicFrameMk id="9" creationId="{7E02C6E7-733B-2DB4-696A-368AC98F8AF1}"/>
          </ac:graphicFrameMkLst>
        </pc:graphicFrameChg>
      </pc:sldChg>
      <pc:sldChg chg="addSp delSp modSp add mod ord modNotesTx">
        <pc:chgData name="Cooling, Chris" userId="6dcf99c9-2ba5-410a-8445-0893a3d1421f" providerId="ADAL" clId="{DBD939B9-C3FC-473D-ACF9-DD90A77D9155}" dt="2025-07-10T14:03:59.767" v="14539"/>
        <pc:sldMkLst>
          <pc:docMk/>
          <pc:sldMk cId="2765468297" sldId="407"/>
        </pc:sldMkLst>
        <pc:spChg chg="mod">
          <ac:chgData name="Cooling, Chris" userId="6dcf99c9-2ba5-410a-8445-0893a3d1421f" providerId="ADAL" clId="{DBD939B9-C3FC-473D-ACF9-DD90A77D9155}" dt="2025-07-10T10:35:29.416" v="12794" actId="20577"/>
          <ac:spMkLst>
            <pc:docMk/>
            <pc:sldMk cId="2765468297" sldId="407"/>
            <ac:spMk id="2" creationId="{F9584AA7-FC90-A090-B360-E224145656DD}"/>
          </ac:spMkLst>
        </pc:spChg>
        <pc:spChg chg="add mod">
          <ac:chgData name="Cooling, Chris" userId="6dcf99c9-2ba5-410a-8445-0893a3d1421f" providerId="ADAL" clId="{DBD939B9-C3FC-473D-ACF9-DD90A77D9155}" dt="2025-07-10T10:37:42.703" v="12828" actId="1076"/>
          <ac:spMkLst>
            <pc:docMk/>
            <pc:sldMk cId="2765468297" sldId="407"/>
            <ac:spMk id="3" creationId="{372FA203-773C-E6CD-9C42-D5A328BAADE5}"/>
          </ac:spMkLst>
        </pc:spChg>
        <pc:spChg chg="add mod">
          <ac:chgData name="Cooling, Chris" userId="6dcf99c9-2ba5-410a-8445-0893a3d1421f" providerId="ADAL" clId="{DBD939B9-C3FC-473D-ACF9-DD90A77D9155}" dt="2025-07-10T10:57:55.440" v="14262" actId="1076"/>
          <ac:spMkLst>
            <pc:docMk/>
            <pc:sldMk cId="2765468297" sldId="407"/>
            <ac:spMk id="4" creationId="{D653DAB6-102B-1626-2353-545E6BE84507}"/>
          </ac:spMkLst>
        </pc:spChg>
        <pc:spChg chg="mod">
          <ac:chgData name="Cooling, Chris" userId="6dcf99c9-2ba5-410a-8445-0893a3d1421f" providerId="ADAL" clId="{DBD939B9-C3FC-473D-ACF9-DD90A77D9155}" dt="2025-07-10T10:57:44.587" v="14261" actId="207"/>
          <ac:spMkLst>
            <pc:docMk/>
            <pc:sldMk cId="2765468297" sldId="407"/>
            <ac:spMk id="8" creationId="{22C5A869-95B0-1ED0-2049-EB3407AEDDF1}"/>
          </ac:spMkLst>
        </pc:spChg>
        <pc:picChg chg="add mod">
          <ac:chgData name="Cooling, Chris" userId="6dcf99c9-2ba5-410a-8445-0893a3d1421f" providerId="ADAL" clId="{DBD939B9-C3FC-473D-ACF9-DD90A77D9155}" dt="2025-07-10T10:39:27.837" v="12847" actId="1076"/>
          <ac:picMkLst>
            <pc:docMk/>
            <pc:sldMk cId="2765468297" sldId="407"/>
            <ac:picMk id="10" creationId="{78479784-D77C-57E7-B70D-5807708C353C}"/>
          </ac:picMkLst>
        </pc:picChg>
      </pc:sldChg>
      <pc:sldChg chg="addSp delSp modSp add mod modNotesTx">
        <pc:chgData name="Cooling, Chris" userId="6dcf99c9-2ba5-410a-8445-0893a3d1421f" providerId="ADAL" clId="{DBD939B9-C3FC-473D-ACF9-DD90A77D9155}" dt="2025-07-10T14:21:43.857" v="15033" actId="20577"/>
        <pc:sldMkLst>
          <pc:docMk/>
          <pc:sldMk cId="3173135448" sldId="408"/>
        </pc:sldMkLst>
        <pc:spChg chg="mod">
          <ac:chgData name="Cooling, Chris" userId="6dcf99c9-2ba5-410a-8445-0893a3d1421f" providerId="ADAL" clId="{DBD939B9-C3FC-473D-ACF9-DD90A77D9155}" dt="2025-07-10T14:15:09.224" v="14598" actId="20577"/>
          <ac:spMkLst>
            <pc:docMk/>
            <pc:sldMk cId="3173135448" sldId="408"/>
            <ac:spMk id="2" creationId="{15B64650-3DF9-8D11-9A3E-24D91C72264A}"/>
          </ac:spMkLst>
        </pc:spChg>
        <pc:spChg chg="add mod">
          <ac:chgData name="Cooling, Chris" userId="6dcf99c9-2ba5-410a-8445-0893a3d1421f" providerId="ADAL" clId="{DBD939B9-C3FC-473D-ACF9-DD90A77D9155}" dt="2025-07-10T14:17:43.913" v="14634" actId="207"/>
          <ac:spMkLst>
            <pc:docMk/>
            <pc:sldMk cId="3173135448" sldId="408"/>
            <ac:spMk id="3" creationId="{064A150C-4031-46EE-E6C7-81505D9D8E15}"/>
          </ac:spMkLst>
        </pc:spChg>
        <pc:picChg chg="add mod">
          <ac:chgData name="Cooling, Chris" userId="6dcf99c9-2ba5-410a-8445-0893a3d1421f" providerId="ADAL" clId="{DBD939B9-C3FC-473D-ACF9-DD90A77D9155}" dt="2025-07-10T14:19:50.418" v="14696" actId="1076"/>
          <ac:picMkLst>
            <pc:docMk/>
            <pc:sldMk cId="3173135448" sldId="408"/>
            <ac:picMk id="10" creationId="{D44E9039-5F6F-1719-EE51-3A721036ECFF}"/>
          </ac:picMkLst>
        </pc:picChg>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1T10:16:25.300" v="17968" actId="20577"/>
        <pc:sldMkLst>
          <pc:docMk/>
          <pc:sldMk cId="1919245462" sldId="410"/>
        </pc:sldMkLst>
        <pc:spChg chg="mod">
          <ac:chgData name="Cooling, Chris" userId="6dcf99c9-2ba5-410a-8445-0893a3d1421f" providerId="ADAL" clId="{DBD939B9-C3FC-473D-ACF9-DD90A77D9155}" dt="2025-07-11T09:50:24.779" v="16589" actId="20577"/>
          <ac:spMkLst>
            <pc:docMk/>
            <pc:sldMk cId="1919245462" sldId="410"/>
            <ac:spMk id="2" creationId="{3A132177-308C-EBF5-443B-F0C58267B375}"/>
          </ac:spMkLst>
        </pc:spChg>
        <pc:spChg chg="mod">
          <ac:chgData name="Cooling, Chris" userId="6dcf99c9-2ba5-410a-8445-0893a3d1421f" providerId="ADAL" clId="{DBD939B9-C3FC-473D-ACF9-DD90A77D9155}" dt="2025-07-11T10:01:40.237" v="16996" actId="20577"/>
          <ac:spMkLst>
            <pc:docMk/>
            <pc:sldMk cId="1919245462" sldId="410"/>
            <ac:spMk id="4" creationId="{FA251909-9524-6772-E14F-D636EC3A43E3}"/>
          </ac:spMkLst>
        </pc:spChg>
        <pc:spChg chg="mod">
          <ac:chgData name="Cooling, Chris" userId="6dcf99c9-2ba5-410a-8445-0893a3d1421f" providerId="ADAL" clId="{DBD939B9-C3FC-473D-ACF9-DD90A77D9155}" dt="2025-07-11T09:57:35.390" v="16620"/>
          <ac:spMkLst>
            <pc:docMk/>
            <pc:sldMk cId="1919245462" sldId="410"/>
            <ac:spMk id="12" creationId="{DFCD1F4A-C23B-1871-1319-B44662038758}"/>
          </ac:spMkLst>
        </pc:spChg>
        <pc:spChg chg="mod">
          <ac:chgData name="Cooling, Chris" userId="6dcf99c9-2ba5-410a-8445-0893a3d1421f" providerId="ADAL" clId="{DBD939B9-C3FC-473D-ACF9-DD90A77D9155}" dt="2025-07-11T09:58:07.055" v="16626" actId="207"/>
          <ac:spMkLst>
            <pc:docMk/>
            <pc:sldMk cId="1919245462" sldId="410"/>
            <ac:spMk id="13" creationId="{9DC17098-A6C6-25B9-5693-2AC15F99CB79}"/>
          </ac:spMkLst>
        </pc:spChg>
        <pc:grpChg chg="add mod">
          <ac:chgData name="Cooling, Chris" userId="6dcf99c9-2ba5-410a-8445-0893a3d1421f" providerId="ADAL" clId="{DBD939B9-C3FC-473D-ACF9-DD90A77D9155}" dt="2025-07-11T09:57:38.198" v="16621" actId="1076"/>
          <ac:grpSpMkLst>
            <pc:docMk/>
            <pc:sldMk cId="1919245462" sldId="410"/>
            <ac:grpSpMk id="10" creationId="{582B4D4E-724D-1670-6382-892173549180}"/>
          </ac:grpSpMkLst>
        </pc:grpChg>
        <pc:picChg chg="add mod">
          <ac:chgData name="Cooling, Chris" userId="6dcf99c9-2ba5-410a-8445-0893a3d1421f" providerId="ADAL" clId="{DBD939B9-C3FC-473D-ACF9-DD90A77D9155}" dt="2025-07-11T10:03:28.636" v="17273" actId="14100"/>
          <ac:picMkLst>
            <pc:docMk/>
            <pc:sldMk cId="1919245462" sldId="410"/>
            <ac:picMk id="15" creationId="{A91D19F2-B631-70E1-45E4-EE295200B84F}"/>
          </ac:picMkLst>
        </pc:picChg>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1T15:08:02.578" v="23620" actId="20577"/>
        <pc:sldMkLst>
          <pc:docMk/>
          <pc:sldMk cId="2483545550" sldId="411"/>
        </pc:sldMkLst>
        <pc:spChg chg="mod">
          <ac:chgData name="Cooling, Chris" userId="6dcf99c9-2ba5-410a-8445-0893a3d1421f" providerId="ADAL" clId="{DBD939B9-C3FC-473D-ACF9-DD90A77D9155}" dt="2025-07-11T14:38:17.847" v="20140" actId="20577"/>
          <ac:spMkLst>
            <pc:docMk/>
            <pc:sldMk cId="2483545550" sldId="411"/>
            <ac:spMk id="2" creationId="{5ED31954-8059-4025-D7CB-C3822DC87C08}"/>
          </ac:spMkLst>
        </pc:spChg>
        <pc:spChg chg="mod">
          <ac:chgData name="Cooling, Chris" userId="6dcf99c9-2ba5-410a-8445-0893a3d1421f" providerId="ADAL" clId="{DBD939B9-C3FC-473D-ACF9-DD90A77D9155}" dt="2025-07-11T15:03:16.922" v="22634" actId="1076"/>
          <ac:spMkLst>
            <pc:docMk/>
            <pc:sldMk cId="2483545550" sldId="411"/>
            <ac:spMk id="8" creationId="{2EA77464-7F75-3138-036D-F680D5A0BF23}"/>
          </ac:spMkLst>
        </pc:spChg>
        <pc:picChg chg="add mod">
          <ac:chgData name="Cooling, Chris" userId="6dcf99c9-2ba5-410a-8445-0893a3d1421f" providerId="ADAL" clId="{DBD939B9-C3FC-473D-ACF9-DD90A77D9155}" dt="2025-07-11T14:38:00.403" v="20121" actId="1076"/>
          <ac:picMkLst>
            <pc:docMk/>
            <pc:sldMk cId="2483545550" sldId="411"/>
            <ac:picMk id="10" creationId="{7BB91D71-0239-37E2-0198-DE57044B6ED6}"/>
          </ac:picMkLst>
        </pc:picChg>
      </pc:sldChg>
      <pc:sldChg chg="addSp delSp modSp add mod modNotesTx">
        <pc:chgData name="Cooling, Chris" userId="6dcf99c9-2ba5-410a-8445-0893a3d1421f" providerId="ADAL" clId="{DBD939B9-C3FC-473D-ACF9-DD90A77D9155}" dt="2025-07-11T15:08:21.109" v="23622" actId="20577"/>
        <pc:sldMkLst>
          <pc:docMk/>
          <pc:sldMk cId="4016762397" sldId="412"/>
        </pc:sldMkLst>
        <pc:spChg chg="mod">
          <ac:chgData name="Cooling, Chris" userId="6dcf99c9-2ba5-410a-8445-0893a3d1421f" providerId="ADAL" clId="{DBD939B9-C3FC-473D-ACF9-DD90A77D9155}" dt="2025-07-11T14:49:29.543" v="21153" actId="207"/>
          <ac:spMkLst>
            <pc:docMk/>
            <pc:sldMk cId="4016762397" sldId="412"/>
            <ac:spMk id="8" creationId="{0D8E7F53-8F22-7CEB-923B-E662DB0D7D47}"/>
          </ac:spMkLst>
        </pc:spChg>
        <pc:spChg chg="add mod">
          <ac:chgData name="Cooling, Chris" userId="6dcf99c9-2ba5-410a-8445-0893a3d1421f" providerId="ADAL" clId="{DBD939B9-C3FC-473D-ACF9-DD90A77D9155}" dt="2025-07-11T15:03:45.529" v="22694" actId="20577"/>
          <ac:spMkLst>
            <pc:docMk/>
            <pc:sldMk cId="4016762397" sldId="412"/>
            <ac:spMk id="12" creationId="{B1D396CA-5E9B-50F5-2AE9-BFA324B6488C}"/>
          </ac:spMkLst>
        </pc:spChg>
        <pc:graphicFrameChg chg="add mod modGraphic">
          <ac:chgData name="Cooling, Chris" userId="6dcf99c9-2ba5-410a-8445-0893a3d1421f" providerId="ADAL" clId="{DBD939B9-C3FC-473D-ACF9-DD90A77D9155}" dt="2025-07-11T14:59:12.611" v="22149" actId="1076"/>
          <ac:graphicFrameMkLst>
            <pc:docMk/>
            <pc:sldMk cId="4016762397" sldId="412"/>
            <ac:graphicFrameMk id="3" creationId="{672FB9C2-BFA5-8FEE-5C87-72C974BAA1BF}"/>
          </ac:graphicFrameMkLst>
        </pc:graphicFrameChg>
        <pc:picChg chg="add mod">
          <ac:chgData name="Cooling, Chris" userId="6dcf99c9-2ba5-410a-8445-0893a3d1421f" providerId="ADAL" clId="{DBD939B9-C3FC-473D-ACF9-DD90A77D9155}" dt="2025-07-11T14:59:30.340" v="22152" actId="1076"/>
          <ac:picMkLst>
            <pc:docMk/>
            <pc:sldMk cId="4016762397" sldId="412"/>
            <ac:picMk id="16" creationId="{4F9F43F2-E0EC-822F-97DD-822D35D22691}"/>
          </ac:picMkLst>
        </pc:picChg>
        <pc:cxnChg chg="add mod">
          <ac:chgData name="Cooling, Chris" userId="6dcf99c9-2ba5-410a-8445-0893a3d1421f" providerId="ADAL" clId="{DBD939B9-C3FC-473D-ACF9-DD90A77D9155}" dt="2025-07-11T15:00:12.010" v="22159" actId="14100"/>
          <ac:cxnSpMkLst>
            <pc:docMk/>
            <pc:sldMk cId="4016762397" sldId="412"/>
            <ac:cxnSpMk id="11" creationId="{66BB66C2-EA19-AB0B-9AF2-789A84EC2C61}"/>
          </ac:cxnSpMkLst>
        </pc:cxnChg>
      </pc:sldChg>
      <pc:sldChg chg="addSp delSp modSp add mod modNotesTx">
        <pc:chgData name="Cooling, Chris" userId="6dcf99c9-2ba5-410a-8445-0893a3d1421f" providerId="ADAL" clId="{DBD939B9-C3FC-473D-ACF9-DD90A77D9155}" dt="2025-07-14T14:11:00.029" v="24713"/>
        <pc:sldMkLst>
          <pc:docMk/>
          <pc:sldMk cId="3876635470" sldId="413"/>
        </pc:sldMkLst>
        <pc:spChg chg="mod">
          <ac:chgData name="Cooling, Chris" userId="6dcf99c9-2ba5-410a-8445-0893a3d1421f" providerId="ADAL" clId="{DBD939B9-C3FC-473D-ACF9-DD90A77D9155}" dt="2025-07-14T13:57:09.984" v="23826" actId="20577"/>
          <ac:spMkLst>
            <pc:docMk/>
            <pc:sldMk cId="3876635470" sldId="413"/>
            <ac:spMk id="2" creationId="{8741A68C-702A-5244-547B-17B935D229D8}"/>
          </ac:spMkLst>
        </pc:spChg>
        <pc:spChg chg="add mod">
          <ac:chgData name="Cooling, Chris" userId="6dcf99c9-2ba5-410a-8445-0893a3d1421f" providerId="ADAL" clId="{DBD939B9-C3FC-473D-ACF9-DD90A77D9155}" dt="2025-07-14T14:07:22.837" v="24186" actId="20577"/>
          <ac:spMkLst>
            <pc:docMk/>
            <pc:sldMk cId="3876635470" sldId="413"/>
            <ac:spMk id="8" creationId="{7FF255BD-9187-ACFD-1F00-6551FA35D1D5}"/>
          </ac:spMkLst>
        </pc:spChg>
        <pc:spChg chg="del">
          <ac:chgData name="Cooling, Chris" userId="6dcf99c9-2ba5-410a-8445-0893a3d1421f" providerId="ADAL" clId="{DBD939B9-C3FC-473D-ACF9-DD90A77D9155}" dt="2025-07-14T13:55:58.953" v="23705" actId="478"/>
          <ac:spMkLst>
            <pc:docMk/>
            <pc:sldMk cId="3876635470" sldId="413"/>
            <ac:spMk id="10" creationId="{416FC95B-D90D-C612-7132-777BDF63BB49}"/>
          </ac:spMkLst>
        </pc:spChg>
        <pc:spChg chg="add mod">
          <ac:chgData name="Cooling, Chris" userId="6dcf99c9-2ba5-410a-8445-0893a3d1421f" providerId="ADAL" clId="{DBD939B9-C3FC-473D-ACF9-DD90A77D9155}" dt="2025-07-14T14:07:28.114" v="24187" actId="1076"/>
          <ac:spMkLst>
            <pc:docMk/>
            <pc:sldMk cId="3876635470" sldId="413"/>
            <ac:spMk id="13" creationId="{F325A4F7-7C62-D0CE-12BF-0D8BA412B34F}"/>
          </ac:spMkLst>
        </pc:spChg>
        <pc:spChg chg="del topLvl">
          <ac:chgData name="Cooling, Chris" userId="6dcf99c9-2ba5-410a-8445-0893a3d1421f" providerId="ADAL" clId="{DBD939B9-C3FC-473D-ACF9-DD90A77D9155}" dt="2025-07-14T13:23:46.349" v="23704" actId="478"/>
          <ac:spMkLst>
            <pc:docMk/>
            <pc:sldMk cId="3876635470" sldId="413"/>
            <ac:spMk id="17" creationId="{88BF38C7-5535-5245-3D8B-CE269BA0046C}"/>
          </ac:spMkLst>
        </pc:spChg>
        <pc:spChg chg="del topLvl">
          <ac:chgData name="Cooling, Chris" userId="6dcf99c9-2ba5-410a-8445-0893a3d1421f" providerId="ADAL" clId="{DBD939B9-C3FC-473D-ACF9-DD90A77D9155}" dt="2025-07-14T13:23:43.179" v="23703" actId="478"/>
          <ac:spMkLst>
            <pc:docMk/>
            <pc:sldMk cId="3876635470" sldId="413"/>
            <ac:spMk id="18" creationId="{8782236A-2A16-9988-84E7-21B067E79AF3}"/>
          </ac:spMkLst>
        </pc:spChg>
        <pc:grpChg chg="del">
          <ac:chgData name="Cooling, Chris" userId="6dcf99c9-2ba5-410a-8445-0893a3d1421f" providerId="ADAL" clId="{DBD939B9-C3FC-473D-ACF9-DD90A77D9155}" dt="2025-07-14T13:23:43.179" v="23703" actId="478"/>
          <ac:grpSpMkLst>
            <pc:docMk/>
            <pc:sldMk cId="3876635470" sldId="413"/>
            <ac:grpSpMk id="16" creationId="{4F72FC22-10D2-8171-655A-A48A3B254879}"/>
          </ac:grpSpMkLst>
        </pc:grpChg>
        <pc:picChg chg="del">
          <ac:chgData name="Cooling, Chris" userId="6dcf99c9-2ba5-410a-8445-0893a3d1421f" providerId="ADAL" clId="{DBD939B9-C3FC-473D-ACF9-DD90A77D9155}" dt="2025-07-14T13:23:27.531" v="23684" actId="478"/>
          <ac:picMkLst>
            <pc:docMk/>
            <pc:sldMk cId="3876635470" sldId="413"/>
            <ac:picMk id="4" creationId="{C8522241-40BF-62CB-0C1E-1824DB857F56}"/>
          </ac:picMkLst>
        </pc:picChg>
        <pc:picChg chg="add mod">
          <ac:chgData name="Cooling, Chris" userId="6dcf99c9-2ba5-410a-8445-0893a3d1421f" providerId="ADAL" clId="{DBD939B9-C3FC-473D-ACF9-DD90A77D9155}" dt="2025-07-14T14:04:59.115" v="24015" actId="1076"/>
          <ac:picMkLst>
            <pc:docMk/>
            <pc:sldMk cId="3876635470" sldId="413"/>
            <ac:picMk id="12" creationId="{DCB2AE26-33EB-3CDC-CBD1-53BE0DCC6CCB}"/>
          </ac:picMkLst>
        </pc:picChg>
        <pc:cxnChg chg="del">
          <ac:chgData name="Cooling, Chris" userId="6dcf99c9-2ba5-410a-8445-0893a3d1421f" providerId="ADAL" clId="{DBD939B9-C3FC-473D-ACF9-DD90A77D9155}" dt="2025-07-14T14:04:01.716" v="24005" actId="478"/>
          <ac:cxnSpMkLst>
            <pc:docMk/>
            <pc:sldMk cId="3876635470" sldId="413"/>
            <ac:cxnSpMk id="11" creationId="{2F003774-EB02-AB32-33BF-4268361A7F5D}"/>
          </ac:cxnSpMkLst>
        </pc:cxnChg>
      </pc:sldChg>
      <pc:sldChg chg="addSp delSp modSp add mod ord modNotesTx">
        <pc:chgData name="Cooling, Chris" userId="6dcf99c9-2ba5-410a-8445-0893a3d1421f" providerId="ADAL" clId="{DBD939B9-C3FC-473D-ACF9-DD90A77D9155}" dt="2025-07-15T09:01:35.304" v="29440" actId="1076"/>
        <pc:sldMkLst>
          <pc:docMk/>
          <pc:sldMk cId="2689464523" sldId="414"/>
        </pc:sldMkLst>
        <pc:spChg chg="mod">
          <ac:chgData name="Cooling, Chris" userId="6dcf99c9-2ba5-410a-8445-0893a3d1421f" providerId="ADAL" clId="{DBD939B9-C3FC-473D-ACF9-DD90A77D9155}" dt="2025-07-15T08:43:30.507" v="27870" actId="20577"/>
          <ac:spMkLst>
            <pc:docMk/>
            <pc:sldMk cId="2689464523" sldId="414"/>
            <ac:spMk id="2" creationId="{320FC4AD-BCEE-5D96-D515-B697C8F7EA05}"/>
          </ac:spMkLst>
        </pc:spChg>
        <pc:spChg chg="add del mod">
          <ac:chgData name="Cooling, Chris" userId="6dcf99c9-2ba5-410a-8445-0893a3d1421f" providerId="ADAL" clId="{DBD939B9-C3FC-473D-ACF9-DD90A77D9155}" dt="2025-07-15T09:00:48.626" v="29423" actId="478"/>
          <ac:spMkLst>
            <pc:docMk/>
            <pc:sldMk cId="2689464523" sldId="414"/>
            <ac:spMk id="8" creationId="{48EA0F16-C41D-ED08-832D-99E3DF750B2D}"/>
          </ac:spMkLst>
        </pc:spChg>
        <pc:spChg chg="add mod">
          <ac:chgData name="Cooling, Chris" userId="6dcf99c9-2ba5-410a-8445-0893a3d1421f" providerId="ADAL" clId="{DBD939B9-C3FC-473D-ACF9-DD90A77D9155}" dt="2025-07-15T08:41:31.024" v="27763" actId="20577"/>
          <ac:spMkLst>
            <pc:docMk/>
            <pc:sldMk cId="2689464523" sldId="414"/>
            <ac:spMk id="9" creationId="{A19BF644-3328-68C7-4C9F-E98F5DDDE403}"/>
          </ac:spMkLst>
        </pc:spChg>
        <pc:spChg chg="add mod">
          <ac:chgData name="Cooling, Chris" userId="6dcf99c9-2ba5-410a-8445-0893a3d1421f" providerId="ADAL" clId="{DBD939B9-C3FC-473D-ACF9-DD90A77D9155}" dt="2025-07-15T09:01:33.257" v="29439" actId="1076"/>
          <ac:spMkLst>
            <pc:docMk/>
            <pc:sldMk cId="2689464523" sldId="414"/>
            <ac:spMk id="14" creationId="{149E064F-BC83-F631-816E-4D5FED0C4501}"/>
          </ac:spMkLst>
        </pc:spChg>
        <pc:spChg chg="add mod">
          <ac:chgData name="Cooling, Chris" userId="6dcf99c9-2ba5-410a-8445-0893a3d1421f" providerId="ADAL" clId="{DBD939B9-C3FC-473D-ACF9-DD90A77D9155}" dt="2025-07-15T09:01:35.304" v="29440" actId="1076"/>
          <ac:spMkLst>
            <pc:docMk/>
            <pc:sldMk cId="2689464523" sldId="414"/>
            <ac:spMk id="15" creationId="{9FB58E2D-1645-0965-F8BE-55EAE845A47C}"/>
          </ac:spMkLst>
        </pc:spChg>
        <pc:spChg chg="del">
          <ac:chgData name="Cooling, Chris" userId="6dcf99c9-2ba5-410a-8445-0893a3d1421f" providerId="ADAL" clId="{DBD939B9-C3FC-473D-ACF9-DD90A77D9155}" dt="2025-07-14T15:45:49.309" v="26715" actId="478"/>
          <ac:spMkLst>
            <pc:docMk/>
            <pc:sldMk cId="2689464523" sldId="414"/>
            <ac:spMk id="32" creationId="{4C1836A5-5FD4-2F6D-BFDE-882349336037}"/>
          </ac:spMkLst>
        </pc:spChg>
        <pc:grpChg chg="del">
          <ac:chgData name="Cooling, Chris" userId="6dcf99c9-2ba5-410a-8445-0893a3d1421f" providerId="ADAL" clId="{DBD939B9-C3FC-473D-ACF9-DD90A77D9155}" dt="2025-07-14T15:45:44.472" v="26713" actId="478"/>
          <ac:grpSpMkLst>
            <pc:docMk/>
            <pc:sldMk cId="2689464523" sldId="414"/>
            <ac:grpSpMk id="4" creationId="{5B5C1C0A-8435-9AC6-E363-66CFD5198793}"/>
          </ac:grpSpMkLst>
        </pc:grpChg>
        <pc:picChg chg="add mod">
          <ac:chgData name="Cooling, Chris" userId="6dcf99c9-2ba5-410a-8445-0893a3d1421f" providerId="ADAL" clId="{DBD939B9-C3FC-473D-ACF9-DD90A77D9155}" dt="2025-07-15T08:42:24.082" v="27768" actId="1076"/>
          <ac:picMkLst>
            <pc:docMk/>
            <pc:sldMk cId="2689464523" sldId="414"/>
            <ac:picMk id="13" creationId="{CAF18049-F1CB-741D-3243-CA3D0425F7E8}"/>
          </ac:picMkLst>
        </pc:picChg>
        <pc:picChg chg="del">
          <ac:chgData name="Cooling, Chris" userId="6dcf99c9-2ba5-410a-8445-0893a3d1421f" providerId="ADAL" clId="{DBD939B9-C3FC-473D-ACF9-DD90A77D9155}" dt="2025-07-14T15:45:45.192" v="26714" actId="478"/>
          <ac:picMkLst>
            <pc:docMk/>
            <pc:sldMk cId="2689464523" sldId="414"/>
            <ac:picMk id="31" creationId="{6E3CEB4C-C81E-CFC3-3F76-3BCC060EF9BB}"/>
          </ac:picMkLst>
        </pc:picChg>
      </pc:sldChg>
      <pc:sldChg chg="addSp delSp modSp add mod modNotesTx">
        <pc:chgData name="Cooling, Chris" userId="6dcf99c9-2ba5-410a-8445-0893a3d1421f" providerId="ADAL" clId="{DBD939B9-C3FC-473D-ACF9-DD90A77D9155}" dt="2025-07-15T09:16:18.876" v="30672"/>
        <pc:sldMkLst>
          <pc:docMk/>
          <pc:sldMk cId="1006595439" sldId="415"/>
        </pc:sldMkLst>
        <pc:spChg chg="mod">
          <ac:chgData name="Cooling, Chris" userId="6dcf99c9-2ba5-410a-8445-0893a3d1421f" providerId="ADAL" clId="{DBD939B9-C3FC-473D-ACF9-DD90A77D9155}" dt="2025-07-15T08:57:48.655" v="29368" actId="20577"/>
          <ac:spMkLst>
            <pc:docMk/>
            <pc:sldMk cId="1006595439" sldId="415"/>
            <ac:spMk id="2" creationId="{F891A653-E655-0BE2-DDEB-5EF92FD622EE}"/>
          </ac:spMkLst>
        </pc:spChg>
        <pc:spChg chg="mod">
          <ac:chgData name="Cooling, Chris" userId="6dcf99c9-2ba5-410a-8445-0893a3d1421f" providerId="ADAL" clId="{DBD939B9-C3FC-473D-ACF9-DD90A77D9155}" dt="2025-07-15T09:00:37.164" v="29421" actId="207"/>
          <ac:spMkLst>
            <pc:docMk/>
            <pc:sldMk cId="1006595439" sldId="415"/>
            <ac:spMk id="8" creationId="{C8F64A5B-96FC-134B-B3B5-B124A01EA1FE}"/>
          </ac:spMkLst>
        </pc:spChg>
        <pc:spChg chg="add del mod">
          <ac:chgData name="Cooling, Chris" userId="6dcf99c9-2ba5-410a-8445-0893a3d1421f" providerId="ADAL" clId="{DBD939B9-C3FC-473D-ACF9-DD90A77D9155}" dt="2025-07-15T09:12:05.080" v="30264" actId="20577"/>
          <ac:spMkLst>
            <pc:docMk/>
            <pc:sldMk cId="1006595439" sldId="415"/>
            <ac:spMk id="9" creationId="{5F57F2F1-658F-002E-97B8-D0863D33594E}"/>
          </ac:spMkLst>
        </pc:spChg>
        <pc:spChg chg="add mod">
          <ac:chgData name="Cooling, Chris" userId="6dcf99c9-2ba5-410a-8445-0893a3d1421f" providerId="ADAL" clId="{DBD939B9-C3FC-473D-ACF9-DD90A77D9155}" dt="2025-07-15T09:00:42.262" v="29422" actId="14100"/>
          <ac:spMkLst>
            <pc:docMk/>
            <pc:sldMk cId="1006595439" sldId="415"/>
            <ac:spMk id="11" creationId="{72E457BE-9C1A-4DC1-127F-BB27FF60E2A1}"/>
          </ac:spMkLst>
        </pc:spChg>
        <pc:picChg chg="add del mod">
          <ac:chgData name="Cooling, Chris" userId="6dcf99c9-2ba5-410a-8445-0893a3d1421f" providerId="ADAL" clId="{DBD939B9-C3FC-473D-ACF9-DD90A77D9155}" dt="2025-07-15T09:02:56.693" v="29470" actId="478"/>
          <ac:picMkLst>
            <pc:docMk/>
            <pc:sldMk cId="1006595439" sldId="415"/>
            <ac:picMk id="10" creationId="{CF5FD99F-7991-A5AD-A705-363E720CF041}"/>
          </ac:picMkLst>
        </pc:picChg>
        <pc:picChg chg="del">
          <ac:chgData name="Cooling, Chris" userId="6dcf99c9-2ba5-410a-8445-0893a3d1421f" providerId="ADAL" clId="{DBD939B9-C3FC-473D-ACF9-DD90A77D9155}" dt="2025-07-15T08:59:03.390" v="29391" actId="478"/>
          <ac:picMkLst>
            <pc:docMk/>
            <pc:sldMk cId="1006595439" sldId="415"/>
            <ac:picMk id="13" creationId="{015779F5-F480-0852-74B3-FDE5ABFA2DD7}"/>
          </ac:picMkLst>
        </pc:picChg>
        <pc:picChg chg="add del mod">
          <ac:chgData name="Cooling, Chris" userId="6dcf99c9-2ba5-410a-8445-0893a3d1421f" providerId="ADAL" clId="{DBD939B9-C3FC-473D-ACF9-DD90A77D9155}" dt="2025-07-15T09:02:50.762" v="29468" actId="22"/>
          <ac:picMkLst>
            <pc:docMk/>
            <pc:sldMk cId="1006595439" sldId="415"/>
            <ac:picMk id="14" creationId="{198C7592-8314-47CA-EE19-BEDB9F4166FF}"/>
          </ac:picMkLst>
        </pc:picChg>
        <pc:picChg chg="add del mod">
          <ac:chgData name="Cooling, Chris" userId="6dcf99c9-2ba5-410a-8445-0893a3d1421f" providerId="ADAL" clId="{DBD939B9-C3FC-473D-ACF9-DD90A77D9155}" dt="2025-07-15T09:12:18.613" v="30265" actId="478"/>
          <ac:picMkLst>
            <pc:docMk/>
            <pc:sldMk cId="1006595439" sldId="415"/>
            <ac:picMk id="16" creationId="{EDA5CEF1-7FC9-F3FF-AD00-FD6A4D930D4D}"/>
          </ac:picMkLst>
        </pc:picChg>
        <pc:picChg chg="add mod">
          <ac:chgData name="Cooling, Chris" userId="6dcf99c9-2ba5-410a-8445-0893a3d1421f" providerId="ADAL" clId="{DBD939B9-C3FC-473D-ACF9-DD90A77D9155}" dt="2025-07-15T09:12:22.021" v="30267" actId="1076"/>
          <ac:picMkLst>
            <pc:docMk/>
            <pc:sldMk cId="1006595439" sldId="415"/>
            <ac:picMk id="18" creationId="{9E8D1A85-E4DF-029B-1BC8-852C2D63D73C}"/>
          </ac:picMkLst>
        </pc:picChg>
      </pc:sldChg>
      <pc:sldChg chg="addSp delSp modSp add mod modNotesTx">
        <pc:chgData name="Cooling, Chris" userId="6dcf99c9-2ba5-410a-8445-0893a3d1421f" providerId="ADAL" clId="{DBD939B9-C3FC-473D-ACF9-DD90A77D9155}" dt="2025-07-15T10:26:37.799" v="31622" actId="20577"/>
        <pc:sldMkLst>
          <pc:docMk/>
          <pc:sldMk cId="4179900000" sldId="416"/>
        </pc:sldMkLst>
        <pc:spChg chg="mod">
          <ac:chgData name="Cooling, Chris" userId="6dcf99c9-2ba5-410a-8445-0893a3d1421f" providerId="ADAL" clId="{DBD939B9-C3FC-473D-ACF9-DD90A77D9155}" dt="2025-07-15T09:52:37.374" v="30806" actId="207"/>
          <ac:spMkLst>
            <pc:docMk/>
            <pc:sldMk cId="4179900000" sldId="416"/>
            <ac:spMk id="11" creationId="{4481B171-931E-B691-742B-E8E73D5BE23F}"/>
          </ac:spMkLst>
        </pc:spChg>
        <pc:spChg chg="mod">
          <ac:chgData name="Cooling, Chris" userId="6dcf99c9-2ba5-410a-8445-0893a3d1421f" providerId="ADAL" clId="{DBD939B9-C3FC-473D-ACF9-DD90A77D9155}" dt="2025-07-15T09:26:22.809" v="30765" actId="207"/>
          <ac:spMkLst>
            <pc:docMk/>
            <pc:sldMk cId="4179900000" sldId="416"/>
            <ac:spMk id="15" creationId="{7961DB34-308E-F974-B215-C476ACA1991B}"/>
          </ac:spMkLst>
        </pc:spChg>
        <pc:grpChg chg="del">
          <ac:chgData name="Cooling, Chris" userId="6dcf99c9-2ba5-410a-8445-0893a3d1421f" providerId="ADAL" clId="{DBD939B9-C3FC-473D-ACF9-DD90A77D9155}" dt="2025-07-15T09:50:59.616" v="30788" actId="478"/>
          <ac:grpSpMkLst>
            <pc:docMk/>
            <pc:sldMk cId="4179900000" sldId="416"/>
            <ac:grpSpMk id="13" creationId="{9C4965DD-ABD1-99CD-BDB9-F77BCB728803}"/>
          </ac:grpSpMkLst>
        </pc:grpChg>
        <pc:picChg chg="add mod">
          <ac:chgData name="Cooling, Chris" userId="6dcf99c9-2ba5-410a-8445-0893a3d1421f" providerId="ADAL" clId="{DBD939B9-C3FC-473D-ACF9-DD90A77D9155}" dt="2025-07-15T09:55:38.078" v="30823" actId="1076"/>
          <ac:picMkLst>
            <pc:docMk/>
            <pc:sldMk cId="4179900000" sldId="416"/>
            <ac:picMk id="4" creationId="{8DD5A50D-3D02-7A5E-1047-5A40E284AD07}"/>
          </ac:picMkLst>
        </pc:picChg>
        <pc:picChg chg="del">
          <ac:chgData name="Cooling, Chris" userId="6dcf99c9-2ba5-410a-8445-0893a3d1421f" providerId="ADAL" clId="{DBD939B9-C3FC-473D-ACF9-DD90A77D9155}" dt="2025-07-15T09:26:36.239" v="30769" actId="478"/>
          <ac:picMkLst>
            <pc:docMk/>
            <pc:sldMk cId="4179900000" sldId="416"/>
            <ac:picMk id="12" creationId="{F0DF9B57-68DD-6C2A-46C1-B63522096079}"/>
          </ac:picMkLst>
        </pc:picChg>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Break for section 5 of Task Sheet</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a:t>
            </a:r>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endParaRPr lang="en-GB" dirty="0"/>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14/07/2025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14/07/2025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14/07/2025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14/07/2025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14/07/2025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14/07/2025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14/07/2025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14/07/2025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14/07/2025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14/07/2025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14/07/2025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14/07/2025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14/07/2025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14/07/2025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14/07/2025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14/07/2025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14/07/2025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14/07/2025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14/07/2025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14/07/2025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14/07/2025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5"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4" name="TextBox 3">
            <a:extLst>
              <a:ext uri="{FF2B5EF4-FFF2-40B4-BE49-F238E27FC236}">
                <a16:creationId xmlns:a16="http://schemas.microsoft.com/office/drawing/2014/main" id="{749F6E95-F9C2-661F-932C-9D260353587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tx1"/>
                </a:solidFill>
              </a:rPr>
              <a:t>\</a:t>
            </a:r>
            <a:r>
              <a:rPr lang="en-GB" sz="2000" dirty="0" err="1">
                <a:solidFill>
                  <a:schemeClr val="tx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2627311"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9C991674-EAA7-4469-8E13-BEEF5FBC53D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4572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7/14/2025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53</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14/07/2025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6491</TotalTime>
  <Words>13432</Words>
  <Application>Microsoft Office PowerPoint</Application>
  <PresentationFormat>Widescreen</PresentationFormat>
  <Paragraphs>1061</Paragraphs>
  <Slides>54</Slides>
  <Notes>50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1" baseType="lpstr">
      <vt:lpstr>Courier New</vt:lpstr>
      <vt:lpstr>Arial</vt:lpstr>
      <vt:lpstr>Wingdings</vt:lpstr>
      <vt:lpstr>Calibri</vt:lpstr>
      <vt:lpstr>Times New Roman</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Referencing</vt:lpstr>
      <vt:lpstr>Referencing</vt:lpstr>
      <vt:lpstr>Bibliography and Citation Formats</vt:lpstr>
      <vt:lpstr>More Ways to Cite</vt:lpstr>
      <vt:lpstr>Bibliography Complications</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2025-07-15T10:39:23Z</dcterms:modified>
</cp:coreProperties>
</file>